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2"/>
    <p:sldMasterId id="2147486817" r:id="rId53"/>
    <p:sldMasterId id="2147486832" r:id="rId54"/>
    <p:sldMasterId id="2147486847" r:id="rId55"/>
  </p:sldMasterIdLst>
  <p:notesMasterIdLst>
    <p:notesMasterId r:id="rId94"/>
  </p:notesMasterIdLst>
  <p:handoutMasterIdLst>
    <p:handoutMasterId r:id="rId95"/>
  </p:handoutMasterIdLst>
  <p:sldIdLst>
    <p:sldId id="639" r:id="rId56"/>
    <p:sldId id="657" r:id="rId57"/>
    <p:sldId id="729" r:id="rId58"/>
    <p:sldId id="599" r:id="rId59"/>
    <p:sldId id="730" r:id="rId60"/>
    <p:sldId id="600" r:id="rId61"/>
    <p:sldId id="602" r:id="rId62"/>
    <p:sldId id="598" r:id="rId63"/>
    <p:sldId id="601" r:id="rId64"/>
    <p:sldId id="738" r:id="rId65"/>
    <p:sldId id="739" r:id="rId66"/>
    <p:sldId id="737" r:id="rId67"/>
    <p:sldId id="736" r:id="rId68"/>
    <p:sldId id="605" r:id="rId69"/>
    <p:sldId id="609" r:id="rId70"/>
    <p:sldId id="640" r:id="rId71"/>
    <p:sldId id="608" r:id="rId72"/>
    <p:sldId id="732" r:id="rId73"/>
    <p:sldId id="614" r:id="rId74"/>
    <p:sldId id="735" r:id="rId75"/>
    <p:sldId id="612" r:id="rId76"/>
    <p:sldId id="741" r:id="rId77"/>
    <p:sldId id="740" r:id="rId78"/>
    <p:sldId id="742" r:id="rId79"/>
    <p:sldId id="713" r:id="rId80"/>
    <p:sldId id="715" r:id="rId81"/>
    <p:sldId id="716" r:id="rId82"/>
    <p:sldId id="714" r:id="rId83"/>
    <p:sldId id="717" r:id="rId84"/>
    <p:sldId id="718" r:id="rId85"/>
    <p:sldId id="719" r:id="rId86"/>
    <p:sldId id="721" r:id="rId87"/>
    <p:sldId id="723" r:id="rId88"/>
    <p:sldId id="724" r:id="rId89"/>
    <p:sldId id="725" r:id="rId90"/>
    <p:sldId id="726" r:id="rId91"/>
    <p:sldId id="727" r:id="rId92"/>
    <p:sldId id="702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6411DA-68DD-436E-A00E-26E511B895D6}">
          <p14:sldIdLst>
            <p14:sldId id="639"/>
          </p14:sldIdLst>
        </p14:section>
        <p14:section name="Agenda" id="{A422FCED-A5A4-417E-BF4E-52CFEC8BF733}">
          <p14:sldIdLst>
            <p14:sldId id="657"/>
          </p14:sldIdLst>
        </p14:section>
        <p14:section name="Overview" id="{A4EC785D-FA5E-46E8-89E4-1F2352266783}">
          <p14:sldIdLst>
            <p14:sldId id="729"/>
            <p14:sldId id="599"/>
            <p14:sldId id="730"/>
            <p14:sldId id="600"/>
            <p14:sldId id="602"/>
            <p14:sldId id="598"/>
            <p14:sldId id="601"/>
          </p14:sldIdLst>
        </p14:section>
        <p14:section name="Portal for ArcGIS" id="{C1EFC180-C293-40EE-9206-FF3632824519}">
          <p14:sldIdLst>
            <p14:sldId id="738"/>
            <p14:sldId id="739"/>
            <p14:sldId id="737"/>
          </p14:sldIdLst>
        </p14:section>
        <p14:section name="Story Map" id="{BB52A4F9-8C0B-4277-B982-CBB24D310AE2}">
          <p14:sldIdLst>
            <p14:sldId id="736"/>
            <p14:sldId id="605"/>
            <p14:sldId id="609"/>
            <p14:sldId id="640"/>
            <p14:sldId id="608"/>
            <p14:sldId id="732"/>
            <p14:sldId id="614"/>
            <p14:sldId id="735"/>
            <p14:sldId id="612"/>
            <p14:sldId id="741"/>
            <p14:sldId id="740"/>
          </p14:sldIdLst>
        </p14:section>
        <p14:section name="Web Application Templates" id="{063BC37D-40B4-4AD1-9DBD-665D87DB5C9F}">
          <p14:sldIdLst>
            <p14:sldId id="742"/>
          </p14:sldIdLst>
        </p14:section>
        <p14:section name="hiddenslides" id="{2446FAAA-B89B-4E6A-8796-FC317FECB4E0}">
          <p14:sldIdLst>
            <p14:sldId id="713"/>
            <p14:sldId id="715"/>
            <p14:sldId id="716"/>
            <p14:sldId id="714"/>
            <p14:sldId id="717"/>
            <p14:sldId id="718"/>
            <p14:sldId id="719"/>
            <p14:sldId id="721"/>
            <p14:sldId id="723"/>
            <p14:sldId id="724"/>
            <p14:sldId id="725"/>
            <p14:sldId id="726"/>
            <p14:sldId id="727"/>
          </p14:sldIdLst>
        </p14:section>
        <p14:section name="Conclusion" id="{8454A811-74FA-4753-9AB2-E7C54ECDD1D6}">
          <p14:sldIdLst>
            <p14:sldId id="7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6" autoAdjust="0"/>
    <p:restoredTop sz="82328" autoAdjust="0"/>
  </p:normalViewPr>
  <p:slideViewPr>
    <p:cSldViewPr snapToGrid="0" snapToObjects="1" showGuides="1">
      <p:cViewPr varScale="1">
        <p:scale>
          <a:sx n="53" d="100"/>
          <a:sy n="53" d="100"/>
        </p:scale>
        <p:origin x="78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63" Type="http://schemas.openxmlformats.org/officeDocument/2006/relationships/slide" Target="slides/slide8.xml"/><Relationship Id="rId68" Type="http://schemas.openxmlformats.org/officeDocument/2006/relationships/slide" Target="slides/slide13.xml"/><Relationship Id="rId76" Type="http://schemas.openxmlformats.org/officeDocument/2006/relationships/slide" Target="slides/slide21.xml"/><Relationship Id="rId84" Type="http://schemas.openxmlformats.org/officeDocument/2006/relationships/slide" Target="slides/slide29.xml"/><Relationship Id="rId89" Type="http://schemas.openxmlformats.org/officeDocument/2006/relationships/slide" Target="slides/slide34.xml"/><Relationship Id="rId97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16.xml"/><Relationship Id="rId92" Type="http://schemas.openxmlformats.org/officeDocument/2006/relationships/slide" Target="slides/slide3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66" Type="http://schemas.openxmlformats.org/officeDocument/2006/relationships/slide" Target="slides/slide11.xml"/><Relationship Id="rId74" Type="http://schemas.openxmlformats.org/officeDocument/2006/relationships/slide" Target="slides/slide19.xml"/><Relationship Id="rId79" Type="http://schemas.openxmlformats.org/officeDocument/2006/relationships/slide" Target="slides/slide24.xml"/><Relationship Id="rId87" Type="http://schemas.openxmlformats.org/officeDocument/2006/relationships/slide" Target="slides/slide32.xml"/><Relationship Id="rId5" Type="http://schemas.openxmlformats.org/officeDocument/2006/relationships/customXml" Target="../customXml/item5.xml"/><Relationship Id="rId61" Type="http://schemas.openxmlformats.org/officeDocument/2006/relationships/slide" Target="slides/slide6.xml"/><Relationship Id="rId82" Type="http://schemas.openxmlformats.org/officeDocument/2006/relationships/slide" Target="slides/slide27.xml"/><Relationship Id="rId90" Type="http://schemas.openxmlformats.org/officeDocument/2006/relationships/slide" Target="slides/slide35.xml"/><Relationship Id="rId95" Type="http://schemas.openxmlformats.org/officeDocument/2006/relationships/handoutMaster" Target="handoutMasters/handoutMaster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slide" Target="slides/slide1.xml"/><Relationship Id="rId64" Type="http://schemas.openxmlformats.org/officeDocument/2006/relationships/slide" Target="slides/slide9.xml"/><Relationship Id="rId69" Type="http://schemas.openxmlformats.org/officeDocument/2006/relationships/slide" Target="slides/slide14.xml"/><Relationship Id="rId77" Type="http://schemas.openxmlformats.org/officeDocument/2006/relationships/slide" Target="slides/slide22.xml"/><Relationship Id="rId100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7.xml"/><Relationship Id="rId80" Type="http://schemas.openxmlformats.org/officeDocument/2006/relationships/slide" Target="slides/slide25.xml"/><Relationship Id="rId85" Type="http://schemas.openxmlformats.org/officeDocument/2006/relationships/slide" Target="slides/slide30.xml"/><Relationship Id="rId93" Type="http://schemas.openxmlformats.org/officeDocument/2006/relationships/slide" Target="slides/slide38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4.xml"/><Relationship Id="rId67" Type="http://schemas.openxmlformats.org/officeDocument/2006/relationships/slide" Target="slides/slide12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Master" Target="slideMasters/slideMaster3.xml"/><Relationship Id="rId62" Type="http://schemas.openxmlformats.org/officeDocument/2006/relationships/slide" Target="slides/slide7.xml"/><Relationship Id="rId70" Type="http://schemas.openxmlformats.org/officeDocument/2006/relationships/slide" Target="slides/slide15.xml"/><Relationship Id="rId75" Type="http://schemas.openxmlformats.org/officeDocument/2006/relationships/slide" Target="slides/slide20.xml"/><Relationship Id="rId83" Type="http://schemas.openxmlformats.org/officeDocument/2006/relationships/slide" Target="slides/slide28.xml"/><Relationship Id="rId88" Type="http://schemas.openxmlformats.org/officeDocument/2006/relationships/slide" Target="slides/slide33.xml"/><Relationship Id="rId91" Type="http://schemas.openxmlformats.org/officeDocument/2006/relationships/slide" Target="slides/slide36.xml"/><Relationship Id="rId96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2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5.xml"/><Relationship Id="rId65" Type="http://schemas.openxmlformats.org/officeDocument/2006/relationships/slide" Target="slides/slide10.xml"/><Relationship Id="rId73" Type="http://schemas.openxmlformats.org/officeDocument/2006/relationships/slide" Target="slides/slide18.xml"/><Relationship Id="rId78" Type="http://schemas.openxmlformats.org/officeDocument/2006/relationships/slide" Target="slides/slide23.xml"/><Relationship Id="rId81" Type="http://schemas.openxmlformats.org/officeDocument/2006/relationships/slide" Target="slides/slide26.xml"/><Relationship Id="rId86" Type="http://schemas.openxmlformats.org/officeDocument/2006/relationships/slide" Target="slides/slide31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9-16T16:44:33.943" idx="1">
    <p:pos x="1909" y="1152"/>
    <p:text>Talk about being able to export information. Can print Story Maps with the map journal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8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repos set up for each story map template</a:t>
            </a:r>
          </a:p>
          <a:p>
            <a:r>
              <a:rPr lang="en-US" dirty="0"/>
              <a:t>You need developer skills in JavaScript, CSS, and HTML (Help is available, but some knowledge is required)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398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Apps designed for a specific function</a:t>
            </a:r>
          </a:p>
          <a:p>
            <a:r>
              <a:rPr lang="en-US" dirty="0"/>
              <a:t>What are you trying to highlight? What’s the goal? Think about this before selecting </a:t>
            </a:r>
            <a:r>
              <a:rPr lang="en-US"/>
              <a:t>a template.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47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868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78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085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722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9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9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ArcGIS Enterprise? How many of you actively use it? What is portal for ArcGIS?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88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6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7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4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-Like a swiss army knife</a:t>
            </a:r>
          </a:p>
          <a:p>
            <a:r>
              <a:rPr lang="en-US" dirty="0"/>
              <a:t>-Many tools that’ll help you get the job done</a:t>
            </a:r>
          </a:p>
          <a:p>
            <a:r>
              <a:rPr lang="en-US" dirty="0"/>
              <a:t>-All right at your fingertips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416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adds a tactile element to the presentation</a:t>
            </a:r>
          </a:p>
          <a:p>
            <a:r>
              <a:rPr lang="en-US" dirty="0"/>
              <a:t>Notice how there are a few ways to navigate around the story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also remains active</a:t>
            </a:r>
          </a:p>
          <a:p>
            <a:r>
              <a:rPr lang="en-US" dirty="0"/>
              <a:t>Immerses user and allows for further exploration</a:t>
            </a:r>
          </a:p>
          <a:p>
            <a:r>
              <a:rPr lang="en-US" dirty="0"/>
              <a:t>-interactive map permits ad-hoc discussion with visual aid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9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2F1D3D-BFE9-44D7-B4F7-1081BCCA0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358894" y="470570"/>
            <a:ext cx="1274495" cy="46553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 userDrawn="1"/>
        </p:nvSpPr>
        <p:spPr bwMode="white">
          <a:xfrm>
            <a:off x="1892300" y="457321"/>
            <a:ext cx="6826797" cy="29350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rPr>
              <a:t>HACKtheMachine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rPr>
              <a:t> 2018 Seattle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venirNext LT Pro Light" panose="020B0403020202020204" pitchFamily="34" charset="0"/>
              <a:ea typeface="ＭＳ Ｐゴシック"/>
              <a:cs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C68AD7-C4EB-4B70-B040-5C5E9936E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6166F2-78E9-4B91-93D9-0F4A9CD6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E10FDF-BCA1-40AD-8CDE-220045485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6187A2-0679-4277-B585-0EAAA10B53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5A7372-ADEC-433F-AEDB-A54612EFE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" y="1077"/>
            <a:ext cx="12188171" cy="6855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C91B51-25EE-0147-9293-37E16A70024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057632" y="1609344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8894" y="470570"/>
            <a:ext cx="1274495" cy="465533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488400" y="470570"/>
            <a:ext cx="4574368" cy="803790"/>
            <a:chOff x="1003472" y="470570"/>
            <a:chExt cx="4574368" cy="803790"/>
          </a:xfrm>
        </p:grpSpPr>
        <p:sp>
          <p:nvSpPr>
            <p:cNvPr id="17" name="Title 1"/>
            <p:cNvSpPr txBox="1">
              <a:spLocks/>
            </p:cNvSpPr>
            <p:nvPr userDrawn="1"/>
          </p:nvSpPr>
          <p:spPr bwMode="white">
            <a:xfrm>
              <a:off x="1003472" y="886699"/>
              <a:ext cx="3568527" cy="38766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algn="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Next LT Pro Light" panose="020B0403020202020204" pitchFamily="34" charset="0"/>
                  <a:ea typeface="ＭＳ Ｐゴシック"/>
                  <a:cs typeface="Arial"/>
                </a:rPr>
                <a:t>November 30, 2017| St. Louis, Missouri</a:t>
              </a:r>
            </a:p>
          </p:txBody>
        </p:sp>
        <p:sp>
          <p:nvSpPr>
            <p:cNvPr id="18" name="Title 1"/>
            <p:cNvSpPr txBox="1">
              <a:spLocks/>
            </p:cNvSpPr>
            <p:nvPr userDrawn="1"/>
          </p:nvSpPr>
          <p:spPr bwMode="white">
            <a:xfrm>
              <a:off x="1003474" y="470570"/>
              <a:ext cx="4574366" cy="293504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algn="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venirNext LT Pro Light" panose="020B0403020202020204" pitchFamily="34" charset="0"/>
                  <a:ea typeface="ＭＳ Ｐゴシック"/>
                  <a:cs typeface="Arial"/>
                </a:rPr>
                <a:t>Asia Pacific Branch Offsite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56425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EFD86-78C4-084A-B0B5-04A7A3431B3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6743079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  <a:latin typeface="AvenirNext LT Pro Light" panose="020B0403020202020204" pitchFamily="34" charset="0"/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>
            <a:lvl1pPr>
              <a:defRPr>
                <a:latin typeface="AvenirNext LT Pro Light" panose="020B0403020202020204" pitchFamily="34" charset="0"/>
              </a:defRPr>
            </a:lvl1pPr>
            <a:lvl2pPr>
              <a:defRPr>
                <a:latin typeface="AvenirNext LT Pro Light" panose="020B0403020202020204" pitchFamily="34" charset="0"/>
              </a:defRPr>
            </a:lvl2pPr>
            <a:lvl3pPr>
              <a:defRPr>
                <a:latin typeface="AvenirNext LT Pro Light" panose="020B04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5DF95B-0B80-6A4D-A813-6F9D9F38EBA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69599925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E55AC9-5819-304B-AB8A-EC561A98EE5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1256531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4F111-1245-FB4C-ACB7-129F68E6623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3824994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6B28B3-D1AF-4025-BA95-5D2C2F4A7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0C21C6-642C-6F4C-B53C-06F3F35CEF14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661331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E3BE2-FFFE-0B46-AE5A-CBB4C5FEC6F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60825361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1994C-B8B3-A740-949B-C8D716F26A7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826816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2191994" cy="68579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7F20F-8413-1548-BF61-558511100DB7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3232303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6FA6FB-FDD3-A446-B5AE-30BBE73852D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63785108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D0726-017F-9249-8B2E-2A4DDB444ED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89680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Next LT Pro Light" panose="020B0403020202020204" pitchFamily="34" charset="0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7C214-390A-F944-BF27-73F37F4360F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7473271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venirNext LT Pro Light" panose="020B0403020202020204" pitchFamily="34" charset="0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25C2B-15EC-3348-B6CD-75D75F51F610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1723505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2817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245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03EE9B-2151-4DA2-BBA8-257BFF3545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873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7729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0039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03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762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79498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44422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23386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9240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70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8C7689-7DC2-4397-88FF-D0CC8920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3830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2149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649470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63777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2645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3419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18637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2998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6902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7033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F4C0470-6D20-4852-BE97-033E04043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6633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19177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12766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7577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4207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93187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30458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54C84-DBC4-40F1-9E8F-B346322670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883C17-D64B-4AEB-A18B-D8F1F614F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2DF03-0875-4FE2-965D-A9D2D1370F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E9119C-47CD-442F-A66D-8C34F4849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9D5D4-C19F-4916-859A-E2BA80FA6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E7E69C-4D79-BB49-9350-1FEE210EB4F7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59321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venirNext LT Pro Light" panose="020B0403020202020204" pitchFamily="34" charset="0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4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36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48" r:id="rId1"/>
    <p:sldLayoutId id="2147486849" r:id="rId2"/>
    <p:sldLayoutId id="2147486850" r:id="rId3"/>
    <p:sldLayoutId id="2147486851" r:id="rId4"/>
    <p:sldLayoutId id="2147486852" r:id="rId5"/>
    <p:sldLayoutId id="2147486853" r:id="rId6"/>
    <p:sldLayoutId id="2147486854" r:id="rId7"/>
    <p:sldLayoutId id="2147486855" r:id="rId8"/>
    <p:sldLayoutId id="2147486856" r:id="rId9"/>
    <p:sldLayoutId id="2147486857" r:id="rId10"/>
    <p:sldLayoutId id="2147486858" r:id="rId11"/>
    <p:sldLayoutId id="2147486859" r:id="rId12"/>
    <p:sldLayoutId id="2147486860" r:id="rId13"/>
    <p:sldLayoutId id="214748686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?q=Storytelling#org-repositori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13" Type="http://schemas.openxmlformats.org/officeDocument/2006/relationships/image" Target="../media/image39.jpeg"/><Relationship Id="rId3" Type="http://schemas.openxmlformats.org/officeDocument/2006/relationships/image" Target="../media/image29.png"/><Relationship Id="rId7" Type="http://schemas.openxmlformats.org/officeDocument/2006/relationships/image" Target="../media/image33.gif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srimedia.maps.arcgis.com/apps/MapTour/index.html?appid=7ac89dd013b74a64a36fd31d4307ef0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dcintel.maps.arcgis.com/apps/MapJournal/index.html?appid=7c71437449dd468e8949bdfcd404a00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D7175-BB22-46BD-B55E-C7DCAF519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3121" y="2628899"/>
            <a:ext cx="8525773" cy="2071687"/>
          </a:xfrm>
        </p:spPr>
        <p:txBody>
          <a:bodyPr/>
          <a:lstStyle/>
          <a:p>
            <a:br>
              <a:rPr lang="en-US" sz="4000" dirty="0"/>
            </a:br>
            <a:r>
              <a:rPr lang="en-US" dirty="0"/>
              <a:t>ArcGIS Enterprise Overview</a:t>
            </a:r>
            <a:br>
              <a:rPr lang="en-US" sz="4000" dirty="0"/>
            </a:br>
            <a:br>
              <a:rPr lang="en-US" sz="4000" dirty="0"/>
            </a:br>
            <a:r>
              <a:rPr lang="en-US" sz="1800" dirty="0"/>
              <a:t>John Fry</a:t>
            </a:r>
            <a:br>
              <a:rPr lang="en-US" sz="1800" dirty="0"/>
            </a:br>
            <a:r>
              <a:rPr lang="en-US" sz="1800" dirty="0"/>
              <a:t>Parker </a:t>
            </a:r>
            <a:r>
              <a:rPr lang="en-US" sz="1800" dirty="0" err="1"/>
              <a:t>Hornstein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1146873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B22186-F7F1-4981-B959-DA0A2B6F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portal for ArcGIS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BE6D5-B6C7-4FFC-B1B3-0A3890180E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3867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B22186-F7F1-4981-B959-DA0A2B6F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portal for ArcGIS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BE6D5-B6C7-4FFC-B1B3-0A3890180E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7116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Portal for ArcGIS</a:t>
            </a:r>
          </a:p>
        </p:txBody>
      </p:sp>
    </p:spTree>
    <p:extLst>
      <p:ext uri="{BB962C8B-B14F-4D97-AF65-F5344CB8AC3E}">
        <p14:creationId xmlns:p14="http://schemas.microsoft.com/office/powerpoint/2010/main" val="18057951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6754605-7B6A-4AE1-8407-3E4CF257CB3D}"/>
              </a:ext>
            </a:extLst>
          </p:cNvPr>
          <p:cNvSpPr txBox="1">
            <a:spLocks/>
          </p:cNvSpPr>
          <p:nvPr/>
        </p:nvSpPr>
        <p:spPr>
          <a:xfrm>
            <a:off x="228601" y="2690336"/>
            <a:ext cx="11744324" cy="147732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b="0" dirty="0"/>
              <a:t>Story Maps: Enabling Location-Based Storytelling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CCCA-87F0-46B3-91D1-A66A26472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5132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-tou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640" y="2155614"/>
            <a:ext cx="4443984" cy="279501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53439" y="2155614"/>
            <a:ext cx="4542561" cy="37462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60000"/>
                    <a:lumOff val="40000"/>
                  </a:srgbClr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Story Maps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are web apps that combine interactive maps, multimedia content, and user experiences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Story Maps?</a:t>
            </a:r>
          </a:p>
        </p:txBody>
      </p:sp>
    </p:spTree>
    <p:extLst>
      <p:ext uri="{BB962C8B-B14F-4D97-AF65-F5344CB8AC3E}">
        <p14:creationId xmlns:p14="http://schemas.microsoft.com/office/powerpoint/2010/main" val="427036397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55894" y="2626632"/>
            <a:ext cx="4740106" cy="140024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 fontScale="77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60000"/>
                    <a:lumOff val="40000"/>
                  </a:srgbClr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Story Maps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include an array of apps that provide different ways of telling a story with maps.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Story Maps?</a:t>
            </a:r>
          </a:p>
        </p:txBody>
      </p:sp>
      <p:pic>
        <p:nvPicPr>
          <p:cNvPr id="1026" name="Picture 2" descr="Victorinox Evolution S14 in red - 2.3903.SE">
            <a:extLst>
              <a:ext uri="{FF2B5EF4-FFF2-40B4-BE49-F238E27FC236}">
                <a16:creationId xmlns:a16="http://schemas.microsoft.com/office/drawing/2014/main" id="{54152E05-6769-4880-AC89-4F460981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7211" y="1779965"/>
            <a:ext cx="4055589" cy="354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6881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490205-4EE3-48AD-AAF4-307D8CC1010B}"/>
              </a:ext>
            </a:extLst>
          </p:cNvPr>
          <p:cNvSpPr txBox="1"/>
          <p:nvPr/>
        </p:nvSpPr>
        <p:spPr>
          <a:xfrm>
            <a:off x="248503" y="19345"/>
            <a:ext cx="6501283" cy="5670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</a:rPr>
              <a:t>Interactive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4C0E1476-E831-437A-A31B-D9CC8BE61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9800" y="523959"/>
            <a:ext cx="7772400" cy="58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72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Story Maps?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3BEF-26D0-4551-80E0-4A7DB7CDF2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828800"/>
            <a:ext cx="5740401" cy="3429000"/>
          </a:xfrm>
        </p:spPr>
        <p:txBody>
          <a:bodyPr/>
          <a:lstStyle/>
          <a:p>
            <a:r>
              <a:rPr lang="en-US" sz="3600" dirty="0">
                <a:solidFill>
                  <a:srgbClr val="007AC2">
                    <a:lumMod val="60000"/>
                    <a:lumOff val="40000"/>
                  </a:srgbClr>
                </a:solidFill>
                <a:latin typeface="Calibri"/>
                <a:cs typeface="Calibri"/>
              </a:rPr>
              <a:t>Story Maps </a:t>
            </a:r>
            <a:r>
              <a:rPr lang="en-US" sz="3600" b="0" dirty="0">
                <a:solidFill>
                  <a:prstClr val="white"/>
                </a:solidFill>
                <a:latin typeface="Calibri"/>
                <a:cs typeface="Calibri"/>
              </a:rPr>
              <a:t>are open source. You’re free to download them from GitHub and customize away.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099E4-81C9-422A-B104-36BCAA4E7A9D}"/>
              </a:ext>
            </a:extLst>
          </p:cNvPr>
          <p:cNvSpPr txBox="1"/>
          <p:nvPr/>
        </p:nvSpPr>
        <p:spPr>
          <a:xfrm>
            <a:off x="110532" y="6350950"/>
            <a:ext cx="2219104" cy="32154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9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hlinkClick r:id="rId3"/>
              </a:rPr>
              <a:t>GitHub Story Maps Repos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96">
                  <a:lumMod val="75000"/>
                </a:srgb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5939390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6727" y="1919118"/>
            <a:ext cx="2685293" cy="10929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Sequential narratives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23410" y="3041236"/>
            <a:ext cx="2272590" cy="115731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Comparing two maps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4515" y="5086231"/>
            <a:ext cx="2613903" cy="1194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Comparing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several maps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90220" y="5094892"/>
            <a:ext cx="4459978" cy="115964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Scrolling through maps and multimedia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044993" y="1051957"/>
            <a:ext cx="3976210" cy="10929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Presenting a series of points of interest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00933" y="3311436"/>
            <a:ext cx="4244825" cy="115731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Enabling a “crowd” to participate in a story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>
                <a:latin typeface="+mn-lt"/>
                <a:ea typeface="Calibri" charset="0"/>
                <a:cs typeface="Calibri" charset="0"/>
              </a:rPr>
              <a:t>Types of Story Maps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88916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86939" y="2001276"/>
            <a:ext cx="2745752" cy="1060920"/>
            <a:chOff x="186890" y="1535040"/>
            <a:chExt cx="2745037" cy="1060920"/>
          </a:xfrm>
        </p:grpSpPr>
        <p:sp>
          <p:nvSpPr>
            <p:cNvPr id="8" name="Content Placeholder 4"/>
            <p:cNvSpPr txBox="1">
              <a:spLocks/>
            </p:cNvSpPr>
            <p:nvPr/>
          </p:nvSpPr>
          <p:spPr>
            <a:xfrm>
              <a:off x="186890" y="1535040"/>
              <a:ext cx="1030836" cy="53856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Tour</a:t>
              </a:r>
            </a:p>
          </p:txBody>
        </p:sp>
        <p:sp>
          <p:nvSpPr>
            <p:cNvPr id="21" name="Content Placeholder 4"/>
            <p:cNvSpPr txBox="1">
              <a:spLocks/>
            </p:cNvSpPr>
            <p:nvPr/>
          </p:nvSpPr>
          <p:spPr>
            <a:xfrm>
              <a:off x="186890" y="205740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Sequential Narrative</a:t>
              </a:r>
            </a:p>
          </p:txBody>
        </p:sp>
        <p:pic>
          <p:nvPicPr>
            <p:cNvPr id="4" name="Picture 3" descr="map-tour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1541614"/>
              <a:ext cx="1546411" cy="972605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3032701" y="3666637"/>
            <a:ext cx="2745752" cy="1103671"/>
            <a:chOff x="186890" y="4944360"/>
            <a:chExt cx="2745037" cy="1103671"/>
          </a:xfrm>
        </p:grpSpPr>
        <p:sp>
          <p:nvSpPr>
            <p:cNvPr id="11" name="Content Placeholder 4"/>
            <p:cNvSpPr txBox="1">
              <a:spLocks/>
            </p:cNvSpPr>
            <p:nvPr/>
          </p:nvSpPr>
          <p:spPr>
            <a:xfrm>
              <a:off x="186890" y="494436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Countdown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7" name="Content Placeholder 4"/>
            <p:cNvSpPr txBox="1">
              <a:spLocks/>
            </p:cNvSpPr>
            <p:nvPr/>
          </p:nvSpPr>
          <p:spPr>
            <a:xfrm>
              <a:off x="351296" y="5509471"/>
              <a:ext cx="86643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Ranked List of Places</a:t>
              </a:r>
            </a:p>
          </p:txBody>
        </p:sp>
        <p:pic>
          <p:nvPicPr>
            <p:cNvPr id="6" name="Picture 5" descr="countdown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4944360"/>
              <a:ext cx="1546411" cy="972605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824575" y="2001276"/>
            <a:ext cx="2953879" cy="1060920"/>
            <a:chOff x="2823839" y="1535040"/>
            <a:chExt cx="2953109" cy="1060920"/>
          </a:xfrm>
        </p:grpSpPr>
        <p:sp>
          <p:nvSpPr>
            <p:cNvPr id="12" name="Content Placeholder 4"/>
            <p:cNvSpPr txBox="1">
              <a:spLocks/>
            </p:cNvSpPr>
            <p:nvPr/>
          </p:nvSpPr>
          <p:spPr>
            <a:xfrm>
              <a:off x="2823839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Playlist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2" name="Content Placeholder 4"/>
            <p:cNvSpPr txBox="1">
              <a:spLocks/>
            </p:cNvSpPr>
            <p:nvPr/>
          </p:nvSpPr>
          <p:spPr>
            <a:xfrm>
              <a:off x="3431854" y="2057400"/>
              <a:ext cx="56846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List of Items</a:t>
              </a:r>
            </a:p>
          </p:txBody>
        </p:sp>
        <p:pic>
          <p:nvPicPr>
            <p:cNvPr id="31" name="Picture 30" descr="playlist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0537" y="1535040"/>
              <a:ext cx="1546411" cy="972605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8765585" y="2001275"/>
            <a:ext cx="2837672" cy="1291927"/>
            <a:chOff x="2939441" y="4911471"/>
            <a:chExt cx="2836933" cy="1291926"/>
          </a:xfrm>
        </p:grpSpPr>
        <p:sp>
          <p:nvSpPr>
            <p:cNvPr id="16" name="Content Placeholder 4"/>
            <p:cNvSpPr txBox="1">
              <a:spLocks/>
            </p:cNvSpPr>
            <p:nvPr/>
          </p:nvSpPr>
          <p:spPr>
            <a:xfrm>
              <a:off x="2939441" y="4944360"/>
              <a:ext cx="1059321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Side Accordion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Content Placeholder 4"/>
            <p:cNvSpPr txBox="1">
              <a:spLocks/>
            </p:cNvSpPr>
            <p:nvPr/>
          </p:nvSpPr>
          <p:spPr>
            <a:xfrm>
              <a:off x="2939441" y="5664837"/>
              <a:ext cx="1060873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Related Maps</a:t>
              </a:r>
            </a:p>
          </p:txBody>
        </p:sp>
        <p:pic>
          <p:nvPicPr>
            <p:cNvPr id="32" name="Picture 31" descr="side-accordion.gi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941" y="4911471"/>
              <a:ext cx="1548433" cy="977725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5710307" y="3666636"/>
            <a:ext cx="2951845" cy="1071960"/>
            <a:chOff x="5708819" y="3200400"/>
            <a:chExt cx="2951077" cy="1071960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708819" y="320040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Spyglass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6" name="Content Placeholder 4"/>
            <p:cNvSpPr txBox="1">
              <a:spLocks/>
            </p:cNvSpPr>
            <p:nvPr/>
          </p:nvSpPr>
          <p:spPr>
            <a:xfrm>
              <a:off x="6011700" y="373380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Two Maps</a:t>
              </a:r>
            </a:p>
          </p:txBody>
        </p:sp>
        <p:pic>
          <p:nvPicPr>
            <p:cNvPr id="33" name="Picture 32" descr="spyglass_2.gif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485" y="3200400"/>
              <a:ext cx="1546411" cy="977332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710307" y="2001276"/>
            <a:ext cx="2951845" cy="1060920"/>
            <a:chOff x="5708819" y="1535040"/>
            <a:chExt cx="2951077" cy="1060920"/>
          </a:xfrm>
        </p:grpSpPr>
        <p:sp>
          <p:nvSpPr>
            <p:cNvPr id="17" name="Content Placeholder 4"/>
            <p:cNvSpPr txBox="1">
              <a:spLocks/>
            </p:cNvSpPr>
            <p:nvPr/>
          </p:nvSpPr>
          <p:spPr>
            <a:xfrm>
              <a:off x="5708819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Swipe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3" name="Content Placeholder 4"/>
            <p:cNvSpPr txBox="1">
              <a:spLocks/>
            </p:cNvSpPr>
            <p:nvPr/>
          </p:nvSpPr>
          <p:spPr>
            <a:xfrm>
              <a:off x="6011700" y="2057400"/>
              <a:ext cx="908149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Two Maps</a:t>
              </a:r>
            </a:p>
          </p:txBody>
        </p:sp>
        <p:pic>
          <p:nvPicPr>
            <p:cNvPr id="34" name="Picture 33" descr="swipe.gif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485" y="1541615"/>
              <a:ext cx="1546411" cy="976448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5710307" y="5388780"/>
            <a:ext cx="2961395" cy="1254968"/>
            <a:chOff x="2823839" y="3200400"/>
            <a:chExt cx="2960624" cy="1254968"/>
          </a:xfrm>
        </p:grpSpPr>
        <p:sp>
          <p:nvSpPr>
            <p:cNvPr id="15" name="Content Placeholder 4"/>
            <p:cNvSpPr txBox="1">
              <a:spLocks/>
            </p:cNvSpPr>
            <p:nvPr/>
          </p:nvSpPr>
          <p:spPr>
            <a:xfrm>
              <a:off x="2823839" y="320040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Tabbed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5" name="Content Placeholder 4"/>
            <p:cNvSpPr txBox="1">
              <a:spLocks/>
            </p:cNvSpPr>
            <p:nvPr/>
          </p:nvSpPr>
          <p:spPr>
            <a:xfrm>
              <a:off x="2823839" y="3733800"/>
              <a:ext cx="1176475" cy="72156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Related Maps</a:t>
              </a:r>
            </a:p>
          </p:txBody>
        </p:sp>
        <p:pic>
          <p:nvPicPr>
            <p:cNvPr id="35" name="Picture 34" descr="tabbed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0537" y="3200400"/>
              <a:ext cx="1553926" cy="977332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025186" y="5386156"/>
            <a:ext cx="2753268" cy="1071960"/>
            <a:chOff x="186890" y="3200400"/>
            <a:chExt cx="2752551" cy="1071960"/>
          </a:xfrm>
        </p:grpSpPr>
        <p:sp>
          <p:nvSpPr>
            <p:cNvPr id="9" name="Content Placeholder 4"/>
            <p:cNvSpPr txBox="1">
              <a:spLocks/>
            </p:cNvSpPr>
            <p:nvPr/>
          </p:nvSpPr>
          <p:spPr>
            <a:xfrm>
              <a:off x="186890" y="320040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Shortlist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4" name="Content Placeholder 4"/>
            <p:cNvSpPr txBox="1">
              <a:spLocks/>
            </p:cNvSpPr>
            <p:nvPr/>
          </p:nvSpPr>
          <p:spPr>
            <a:xfrm>
              <a:off x="186890" y="3733800"/>
              <a:ext cx="1030835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Curated List of POIs</a:t>
              </a:r>
            </a:p>
          </p:txBody>
        </p:sp>
        <p:pic>
          <p:nvPicPr>
            <p:cNvPr id="36" name="Picture 35" descr="shortlist.png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3200400"/>
              <a:ext cx="1553925" cy="977331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2" y="3666636"/>
            <a:ext cx="2951845" cy="1060920"/>
            <a:chOff x="8649158" y="1535040"/>
            <a:chExt cx="2951077" cy="1060920"/>
          </a:xfrm>
        </p:grpSpPr>
        <p:sp>
          <p:nvSpPr>
            <p:cNvPr id="42" name="Content Placeholder 4"/>
            <p:cNvSpPr txBox="1">
              <a:spLocks/>
            </p:cNvSpPr>
            <p:nvPr/>
          </p:nvSpPr>
          <p:spPr>
            <a:xfrm>
              <a:off x="8649158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Journal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5" name="Content Placeholder 4"/>
            <p:cNvSpPr txBox="1">
              <a:spLocks/>
            </p:cNvSpPr>
            <p:nvPr/>
          </p:nvSpPr>
          <p:spPr>
            <a:xfrm>
              <a:off x="8952039" y="2057400"/>
              <a:ext cx="908149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Journal-style narrative</a:t>
              </a:r>
            </a:p>
          </p:txBody>
        </p:sp>
        <p:pic>
          <p:nvPicPr>
            <p:cNvPr id="63" name="Picture 62" descr="map-journal.png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3824" y="1541615"/>
              <a:ext cx="1546411" cy="97260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19154" y="5383576"/>
            <a:ext cx="2959361" cy="1071960"/>
            <a:chOff x="8649158" y="3349010"/>
            <a:chExt cx="2958590" cy="1071960"/>
          </a:xfrm>
        </p:grpSpPr>
        <p:sp>
          <p:nvSpPr>
            <p:cNvPr id="43" name="Content Placeholder 4"/>
            <p:cNvSpPr txBox="1">
              <a:spLocks/>
            </p:cNvSpPr>
            <p:nvPr/>
          </p:nvSpPr>
          <p:spPr>
            <a:xfrm>
              <a:off x="8649158" y="334901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Basic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6" name="Content Placeholder 4"/>
            <p:cNvSpPr txBox="1">
              <a:spLocks/>
            </p:cNvSpPr>
            <p:nvPr/>
          </p:nvSpPr>
          <p:spPr>
            <a:xfrm>
              <a:off x="8952039" y="388241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Displaying a  single map</a:t>
              </a:r>
            </a:p>
          </p:txBody>
        </p:sp>
        <p:pic>
          <p:nvPicPr>
            <p:cNvPr id="65" name="Picture 64" descr="basic.pn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3824" y="3349010"/>
              <a:ext cx="1553924" cy="977331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8651412" y="3673211"/>
            <a:ext cx="2951845" cy="1080600"/>
            <a:chOff x="8649158" y="4944360"/>
            <a:chExt cx="2951077" cy="1080600"/>
          </a:xfrm>
        </p:grpSpPr>
        <p:sp>
          <p:nvSpPr>
            <p:cNvPr id="44" name="Content Placeholder 4"/>
            <p:cNvSpPr txBox="1">
              <a:spLocks/>
            </p:cNvSpPr>
            <p:nvPr/>
          </p:nvSpPr>
          <p:spPr>
            <a:xfrm>
              <a:off x="8649158" y="494436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Custom story maps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7" name="Content Placeholder 4"/>
            <p:cNvSpPr txBox="1">
              <a:spLocks/>
            </p:cNvSpPr>
            <p:nvPr/>
          </p:nvSpPr>
          <p:spPr>
            <a:xfrm>
              <a:off x="8952039" y="548640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Custom projects</a:t>
              </a:r>
            </a:p>
          </p:txBody>
        </p:sp>
        <p:pic>
          <p:nvPicPr>
            <p:cNvPr id="66" name="Picture 65" descr="zoobabies.jpg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2909" y="4944360"/>
              <a:ext cx="1547326" cy="97260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819644" y="5383580"/>
            <a:ext cx="2783613" cy="977333"/>
            <a:chOff x="8819644" y="5383580"/>
            <a:chExt cx="2783613" cy="977333"/>
          </a:xfrm>
        </p:grpSpPr>
        <p:sp>
          <p:nvSpPr>
            <p:cNvPr id="5" name="TextBox 4"/>
            <p:cNvSpPr txBox="1"/>
            <p:nvPr/>
          </p:nvSpPr>
          <p:spPr>
            <a:xfrm>
              <a:off x="8819644" y="5565423"/>
              <a:ext cx="109717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More to come!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054421" y="5383580"/>
              <a:ext cx="1548836" cy="97733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charset="0"/>
                <a:cs typeface="Calibri" charset="0"/>
              </a:rPr>
              <a:t>Types of Story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1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29D3F-EE7D-43A0-A9AD-05572EAF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0" dirty="0"/>
              <a:t>Overview of ArcGIS Enterprise</a:t>
            </a:r>
          </a:p>
          <a:p>
            <a:r>
              <a:rPr lang="en-US" b="0" dirty="0"/>
              <a:t>Portal for ArcGIS</a:t>
            </a:r>
          </a:p>
          <a:p>
            <a:r>
              <a:rPr lang="en-US" b="0" dirty="0"/>
              <a:t>Story Maps</a:t>
            </a:r>
          </a:p>
          <a:p>
            <a:r>
              <a:rPr lang="en-US" b="0" dirty="0"/>
              <a:t>Web Application Templates</a:t>
            </a:r>
          </a:p>
          <a:p>
            <a:endParaRPr lang="en-US" b="0" dirty="0"/>
          </a:p>
          <a:p>
            <a:endParaRPr lang="en-US" b="0" dirty="0"/>
          </a:p>
          <a:p>
            <a:pPr lvl="1"/>
            <a:endParaRPr lang="en-US" b="0" dirty="0"/>
          </a:p>
          <a:p>
            <a:pPr lvl="1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312304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8355" y="6377240"/>
            <a:ext cx="6096000" cy="2974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  <a:hlinkClick r:id="rId3"/>
              </a:rPr>
              <a:t>Link to Map Tour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355" y="1716530"/>
            <a:ext cx="7963560" cy="44588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Map Tour: ISIL’s March Across Iraq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4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276" y="1773374"/>
            <a:ext cx="8273980" cy="43833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41276" y="6373764"/>
            <a:ext cx="6096000" cy="2974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  <a:hlinkClick r:id="rId4"/>
              </a:rPr>
              <a:t>Link to Map Journal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490121"/>
            <a:ext cx="10826496" cy="738664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Map Journal: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Zika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Virus: Past,</a:t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Present, and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Story Map Journal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6CA18-137D-4886-A375-A021FFD419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Print Story Map </a:t>
            </a:r>
          </a:p>
        </p:txBody>
      </p:sp>
    </p:spTree>
    <p:extLst>
      <p:ext uri="{BB962C8B-B14F-4D97-AF65-F5344CB8AC3E}">
        <p14:creationId xmlns:p14="http://schemas.microsoft.com/office/powerpoint/2010/main" val="1946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Story Maps</a:t>
            </a:r>
          </a:p>
        </p:txBody>
      </p:sp>
    </p:spTree>
    <p:extLst>
      <p:ext uri="{BB962C8B-B14F-4D97-AF65-F5344CB8AC3E}">
        <p14:creationId xmlns:p14="http://schemas.microsoft.com/office/powerpoint/2010/main" val="273814869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1763335"/>
            <a:ext cx="4527741" cy="1754326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Web </a:t>
            </a:r>
            <a:r>
              <a:rPr lang="en-US"/>
              <a:t>Application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6812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4D6F2-0FDC-4600-AE25-CED05993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682625"/>
            <a:ext cx="117252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485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1B3DE-00A1-40A6-ACCB-3B39F954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14"/>
            <a:ext cx="12192000" cy="5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5749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8AAB2-B137-4D9D-B42F-020C0103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085"/>
            <a:ext cx="12192000" cy="56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7893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B0E931-D544-4A6A-BF1D-919E1A6AF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762000"/>
            <a:ext cx="121824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8754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2F7F7-8B9F-4FB8-9095-61801CDF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38"/>
            <a:ext cx="12192000" cy="59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630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BD56B-589C-4D69-9232-A37959FC0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9802789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02F27-A171-4714-BA7E-8A784A15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465"/>
            <a:ext cx="12192000" cy="45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758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606F3-1F12-4D9F-910F-19BC1026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00062"/>
            <a:ext cx="11430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9387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1C292-3796-41DF-A68F-85EF2A98C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583"/>
            <a:ext cx="12192000" cy="5684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11086-D4C5-49E6-8505-9A2101B8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276"/>
            <a:ext cx="12192000" cy="496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7366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86BF8-DDFE-4669-8F3B-AC1E2817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902"/>
            <a:ext cx="12192000" cy="55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28890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86BF8-DDFE-4669-8F3B-AC1E2817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902"/>
            <a:ext cx="12192000" cy="55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5690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1B0DE-FC64-413A-9D2E-1BFD4EA6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116"/>
            <a:ext cx="12192000" cy="55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1739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C2582-C669-4817-AEA2-02E749715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t="15966"/>
          <a:stretch/>
        </p:blipFill>
        <p:spPr>
          <a:xfrm>
            <a:off x="114300" y="1200150"/>
            <a:ext cx="12077700" cy="55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03758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D4F5-1DE8-4BD5-A00C-C4287B76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8CA70-02E4-4275-8209-689E7A2F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383"/>
            <a:ext cx="12192000" cy="5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46509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5019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901CF1-3E0E-AF4C-ABAE-67F86CD07C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3" r="38615"/>
          <a:stretch/>
        </p:blipFill>
        <p:spPr>
          <a:xfrm>
            <a:off x="7294791" y="0"/>
            <a:ext cx="4897209" cy="2678972"/>
          </a:xfrm>
          <a:prstGeom prst="rect">
            <a:avLst/>
          </a:prstGeom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AC5A03-FBDA-4B78-9598-AB8B05FDAE62}"/>
              </a:ext>
            </a:extLst>
          </p:cNvPr>
          <p:cNvSpPr txBox="1">
            <a:spLocks/>
          </p:cNvSpPr>
          <p:nvPr/>
        </p:nvSpPr>
        <p:spPr>
          <a:xfrm>
            <a:off x="1818876" y="964472"/>
            <a:ext cx="8978826" cy="342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i="1" dirty="0"/>
          </a:p>
          <a:p>
            <a:pPr algn="ctr"/>
            <a:r>
              <a:rPr lang="en-US" sz="2800" i="1" dirty="0">
                <a:solidFill>
                  <a:schemeClr val="tx1"/>
                </a:solidFill>
              </a:rPr>
              <a:t>ArcGIS Enterprise is a full-featured mapping, analytics and data management platform</a:t>
            </a:r>
            <a:r>
              <a:rPr lang="en-US" sz="28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tx1"/>
                </a:solidFill>
              </a:rPr>
              <a:t>that runs on infrastructure you control, enabling you to visualize, interpret, and act upon your location-based data.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1328F-ECF7-4559-822F-B7090E77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044" y="4103370"/>
            <a:ext cx="1538104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822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When we talk about Web GIS we are talking about an end-to-end experience – not</a:t>
            </a:r>
            <a:r>
              <a:rPr lang="en-US" sz="2800" b="0" dirty="0">
                <a:latin typeface="+mn-lt"/>
              </a:rPr>
              <a:t> </a:t>
            </a:r>
            <a:r>
              <a:rPr lang="en-US" sz="2800" i="1" dirty="0">
                <a:latin typeface="+mn-lt"/>
              </a:rPr>
              <a:t>just</a:t>
            </a:r>
            <a:r>
              <a:rPr lang="en-US" sz="2800" b="0" dirty="0">
                <a:latin typeface="+mn-lt"/>
              </a:rPr>
              <a:t> </a:t>
            </a:r>
            <a:r>
              <a:rPr lang="en-US" sz="2800" b="0" dirty="0"/>
              <a:t>a REST service.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29F7B-1F1F-441D-9188-3B97B54F2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32" y="3838669"/>
            <a:ext cx="1151563" cy="1151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7B5E5-1A79-45C2-81F0-00D014F4F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51" y="3813078"/>
            <a:ext cx="1202744" cy="120274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D720FB8-2075-4142-8123-ED6788F7E599}"/>
              </a:ext>
            </a:extLst>
          </p:cNvPr>
          <p:cNvSpPr txBox="1">
            <a:spLocks/>
          </p:cNvSpPr>
          <p:nvPr/>
        </p:nvSpPr>
        <p:spPr>
          <a:xfrm>
            <a:off x="3575942" y="5105695"/>
            <a:ext cx="2283737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ArcGIS Enterprise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817E7FEF-0D1F-49DD-BDC6-42667343F744}"/>
              </a:ext>
            </a:extLst>
          </p:cNvPr>
          <p:cNvSpPr txBox="1">
            <a:spLocks/>
          </p:cNvSpPr>
          <p:nvPr/>
        </p:nvSpPr>
        <p:spPr>
          <a:xfrm>
            <a:off x="6297503" y="5105694"/>
            <a:ext cx="2024958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ArcGIS Online</a:t>
            </a:r>
          </a:p>
        </p:txBody>
      </p:sp>
    </p:spTree>
    <p:extLst>
      <p:ext uri="{BB962C8B-B14F-4D97-AF65-F5344CB8AC3E}">
        <p14:creationId xmlns:p14="http://schemas.microsoft.com/office/powerpoint/2010/main" val="376301812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1">
            <a:extLst>
              <a:ext uri="{FF2B5EF4-FFF2-40B4-BE49-F238E27FC236}">
                <a16:creationId xmlns:a16="http://schemas.microsoft.com/office/drawing/2014/main" id="{2FCE69BF-0E4F-4941-84F6-FE1DA72A945E}"/>
              </a:ext>
            </a:extLst>
          </p:cNvPr>
          <p:cNvSpPr>
            <a:spLocks noChangeAspect="1"/>
          </p:cNvSpPr>
          <p:nvPr/>
        </p:nvSpPr>
        <p:spPr bwMode="auto">
          <a:xfrm rot="16200000" flipH="1">
            <a:off x="6098176" y="3175131"/>
            <a:ext cx="3429816" cy="118840"/>
          </a:xfrm>
          <a:custGeom>
            <a:avLst/>
            <a:gdLst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976922 w 3430709"/>
              <a:gd name="connsiteY3" fmla="*/ 0 h 118871"/>
              <a:gd name="connsiteX4" fmla="*/ 2897184 w 3430709"/>
              <a:gd name="connsiteY4" fmla="*/ 56206 h 118871"/>
              <a:gd name="connsiteX5" fmla="*/ 533525 w 3430709"/>
              <a:gd name="connsiteY5" fmla="*/ 56206 h 118871"/>
              <a:gd name="connsiteX6" fmla="*/ 453787 w 3430709"/>
              <a:gd name="connsiteY6" fmla="*/ 0 h 118871"/>
              <a:gd name="connsiteX7" fmla="*/ 453787 w 3430709"/>
              <a:gd name="connsiteY7" fmla="*/ 56206 h 118871"/>
              <a:gd name="connsiteX8" fmla="*/ 79738 w 3430709"/>
              <a:gd name="connsiteY8" fmla="*/ 56206 h 118871"/>
              <a:gd name="connsiteX9" fmla="*/ 0 w 3430709"/>
              <a:gd name="connsiteY9" fmla="*/ 0 h 118871"/>
              <a:gd name="connsiteX10" fmla="*/ 0 w 3430709"/>
              <a:gd name="connsiteY10" fmla="*/ 62665 h 118871"/>
              <a:gd name="connsiteX11" fmla="*/ 79738 w 3430709"/>
              <a:gd name="connsiteY11" fmla="*/ 118871 h 118871"/>
              <a:gd name="connsiteX12" fmla="*/ 533525 w 3430709"/>
              <a:gd name="connsiteY12" fmla="*/ 118871 h 118871"/>
              <a:gd name="connsiteX13" fmla="*/ 3350971 w 3430709"/>
              <a:gd name="connsiteY13" fmla="*/ 118871 h 118871"/>
              <a:gd name="connsiteX14" fmla="*/ 3430709 w 3430709"/>
              <a:gd name="connsiteY14" fmla="*/ 62665 h 118871"/>
              <a:gd name="connsiteX15" fmla="*/ 3430709 w 3430709"/>
              <a:gd name="connsiteY15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897184 w 3430709"/>
              <a:gd name="connsiteY3" fmla="*/ 56206 h 118871"/>
              <a:gd name="connsiteX4" fmla="*/ 533525 w 3430709"/>
              <a:gd name="connsiteY4" fmla="*/ 56206 h 118871"/>
              <a:gd name="connsiteX5" fmla="*/ 453787 w 3430709"/>
              <a:gd name="connsiteY5" fmla="*/ 0 h 118871"/>
              <a:gd name="connsiteX6" fmla="*/ 453787 w 3430709"/>
              <a:gd name="connsiteY6" fmla="*/ 56206 h 118871"/>
              <a:gd name="connsiteX7" fmla="*/ 79738 w 3430709"/>
              <a:gd name="connsiteY7" fmla="*/ 56206 h 118871"/>
              <a:gd name="connsiteX8" fmla="*/ 0 w 3430709"/>
              <a:gd name="connsiteY8" fmla="*/ 0 h 118871"/>
              <a:gd name="connsiteX9" fmla="*/ 0 w 3430709"/>
              <a:gd name="connsiteY9" fmla="*/ 62665 h 118871"/>
              <a:gd name="connsiteX10" fmla="*/ 79738 w 3430709"/>
              <a:gd name="connsiteY10" fmla="*/ 118871 h 118871"/>
              <a:gd name="connsiteX11" fmla="*/ 533525 w 3430709"/>
              <a:gd name="connsiteY11" fmla="*/ 118871 h 118871"/>
              <a:gd name="connsiteX12" fmla="*/ 3350971 w 3430709"/>
              <a:gd name="connsiteY12" fmla="*/ 118871 h 118871"/>
              <a:gd name="connsiteX13" fmla="*/ 3430709 w 3430709"/>
              <a:gd name="connsiteY13" fmla="*/ 62665 h 118871"/>
              <a:gd name="connsiteX14" fmla="*/ 3430709 w 3430709"/>
              <a:gd name="connsiteY14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533525 w 3430709"/>
              <a:gd name="connsiteY3" fmla="*/ 56206 h 118871"/>
              <a:gd name="connsiteX4" fmla="*/ 453787 w 3430709"/>
              <a:gd name="connsiteY4" fmla="*/ 0 h 118871"/>
              <a:gd name="connsiteX5" fmla="*/ 453787 w 3430709"/>
              <a:gd name="connsiteY5" fmla="*/ 56206 h 118871"/>
              <a:gd name="connsiteX6" fmla="*/ 79738 w 3430709"/>
              <a:gd name="connsiteY6" fmla="*/ 56206 h 118871"/>
              <a:gd name="connsiteX7" fmla="*/ 0 w 3430709"/>
              <a:gd name="connsiteY7" fmla="*/ 0 h 118871"/>
              <a:gd name="connsiteX8" fmla="*/ 0 w 3430709"/>
              <a:gd name="connsiteY8" fmla="*/ 62665 h 118871"/>
              <a:gd name="connsiteX9" fmla="*/ 79738 w 3430709"/>
              <a:gd name="connsiteY9" fmla="*/ 118871 h 118871"/>
              <a:gd name="connsiteX10" fmla="*/ 533525 w 3430709"/>
              <a:gd name="connsiteY10" fmla="*/ 118871 h 118871"/>
              <a:gd name="connsiteX11" fmla="*/ 3350971 w 3430709"/>
              <a:gd name="connsiteY11" fmla="*/ 118871 h 118871"/>
              <a:gd name="connsiteX12" fmla="*/ 3430709 w 3430709"/>
              <a:gd name="connsiteY12" fmla="*/ 62665 h 118871"/>
              <a:gd name="connsiteX13" fmla="*/ 3430709 w 3430709"/>
              <a:gd name="connsiteY13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533525 w 3430709"/>
              <a:gd name="connsiteY9" fmla="*/ 118871 h 118871"/>
              <a:gd name="connsiteX10" fmla="*/ 3350971 w 3430709"/>
              <a:gd name="connsiteY10" fmla="*/ 118871 h 118871"/>
              <a:gd name="connsiteX11" fmla="*/ 3430709 w 3430709"/>
              <a:gd name="connsiteY11" fmla="*/ 62665 h 118871"/>
              <a:gd name="connsiteX12" fmla="*/ 3430709 w 3430709"/>
              <a:gd name="connsiteY12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3350971 w 3430709"/>
              <a:gd name="connsiteY9" fmla="*/ 118871 h 118871"/>
              <a:gd name="connsiteX10" fmla="*/ 3430709 w 3430709"/>
              <a:gd name="connsiteY10" fmla="*/ 62665 h 118871"/>
              <a:gd name="connsiteX11" fmla="*/ 3430709 w 3430709"/>
              <a:gd name="connsiteY11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56206 h 118871"/>
              <a:gd name="connsiteX4" fmla="*/ 79738 w 3430709"/>
              <a:gd name="connsiteY4" fmla="*/ 56206 h 118871"/>
              <a:gd name="connsiteX5" fmla="*/ 0 w 3430709"/>
              <a:gd name="connsiteY5" fmla="*/ 0 h 118871"/>
              <a:gd name="connsiteX6" fmla="*/ 0 w 3430709"/>
              <a:gd name="connsiteY6" fmla="*/ 62665 h 118871"/>
              <a:gd name="connsiteX7" fmla="*/ 79738 w 3430709"/>
              <a:gd name="connsiteY7" fmla="*/ 118871 h 118871"/>
              <a:gd name="connsiteX8" fmla="*/ 3350971 w 3430709"/>
              <a:gd name="connsiteY8" fmla="*/ 118871 h 118871"/>
              <a:gd name="connsiteX9" fmla="*/ 3430709 w 3430709"/>
              <a:gd name="connsiteY9" fmla="*/ 62665 h 118871"/>
              <a:gd name="connsiteX10" fmla="*/ 3430709 w 3430709"/>
              <a:gd name="connsiteY10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79738 w 3430709"/>
              <a:gd name="connsiteY3" fmla="*/ 56206 h 118871"/>
              <a:gd name="connsiteX4" fmla="*/ 0 w 3430709"/>
              <a:gd name="connsiteY4" fmla="*/ 0 h 118871"/>
              <a:gd name="connsiteX5" fmla="*/ 0 w 3430709"/>
              <a:gd name="connsiteY5" fmla="*/ 62665 h 118871"/>
              <a:gd name="connsiteX6" fmla="*/ 79738 w 3430709"/>
              <a:gd name="connsiteY6" fmla="*/ 118871 h 118871"/>
              <a:gd name="connsiteX7" fmla="*/ 3350971 w 3430709"/>
              <a:gd name="connsiteY7" fmla="*/ 118871 h 118871"/>
              <a:gd name="connsiteX8" fmla="*/ 3430709 w 3430709"/>
              <a:gd name="connsiteY8" fmla="*/ 62665 h 118871"/>
              <a:gd name="connsiteX9" fmla="*/ 3430709 w 3430709"/>
              <a:gd name="connsiteY9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79738 w 3430709"/>
              <a:gd name="connsiteY2" fmla="*/ 56206 h 118871"/>
              <a:gd name="connsiteX3" fmla="*/ 0 w 3430709"/>
              <a:gd name="connsiteY3" fmla="*/ 0 h 118871"/>
              <a:gd name="connsiteX4" fmla="*/ 0 w 3430709"/>
              <a:gd name="connsiteY4" fmla="*/ 62665 h 118871"/>
              <a:gd name="connsiteX5" fmla="*/ 79738 w 3430709"/>
              <a:gd name="connsiteY5" fmla="*/ 118871 h 118871"/>
              <a:gd name="connsiteX6" fmla="*/ 3350971 w 3430709"/>
              <a:gd name="connsiteY6" fmla="*/ 118871 h 118871"/>
              <a:gd name="connsiteX7" fmla="*/ 3430709 w 3430709"/>
              <a:gd name="connsiteY7" fmla="*/ 62665 h 118871"/>
              <a:gd name="connsiteX8" fmla="*/ 3430709 w 3430709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0709" h="118871">
                <a:moveTo>
                  <a:pt x="3430709" y="0"/>
                </a:moveTo>
                <a:cubicBezTo>
                  <a:pt x="3430709" y="31042"/>
                  <a:pt x="3395009" y="56206"/>
                  <a:pt x="3350971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3350971" y="118871"/>
                </a:lnTo>
                <a:cubicBezTo>
                  <a:pt x="3395009" y="118871"/>
                  <a:pt x="3430709" y="93707"/>
                  <a:pt x="3430709" y="62665"/>
                </a:cubicBezTo>
                <a:lnTo>
                  <a:pt x="3430709" y="0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E92EB693-1BBC-469E-9C7C-FCBFF78A0BF2}"/>
              </a:ext>
            </a:extLst>
          </p:cNvPr>
          <p:cNvSpPr>
            <a:spLocks noChangeAspect="1"/>
          </p:cNvSpPr>
          <p:nvPr/>
        </p:nvSpPr>
        <p:spPr bwMode="auto">
          <a:xfrm rot="5400000" flipH="1">
            <a:off x="2657776" y="3175131"/>
            <a:ext cx="3429816" cy="118840"/>
          </a:xfrm>
          <a:custGeom>
            <a:avLst/>
            <a:gdLst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976922 w 3430709"/>
              <a:gd name="connsiteY3" fmla="*/ 0 h 118871"/>
              <a:gd name="connsiteX4" fmla="*/ 2897184 w 3430709"/>
              <a:gd name="connsiteY4" fmla="*/ 56206 h 118871"/>
              <a:gd name="connsiteX5" fmla="*/ 533525 w 3430709"/>
              <a:gd name="connsiteY5" fmla="*/ 56206 h 118871"/>
              <a:gd name="connsiteX6" fmla="*/ 453787 w 3430709"/>
              <a:gd name="connsiteY6" fmla="*/ 0 h 118871"/>
              <a:gd name="connsiteX7" fmla="*/ 453787 w 3430709"/>
              <a:gd name="connsiteY7" fmla="*/ 56206 h 118871"/>
              <a:gd name="connsiteX8" fmla="*/ 79738 w 3430709"/>
              <a:gd name="connsiteY8" fmla="*/ 56206 h 118871"/>
              <a:gd name="connsiteX9" fmla="*/ 0 w 3430709"/>
              <a:gd name="connsiteY9" fmla="*/ 0 h 118871"/>
              <a:gd name="connsiteX10" fmla="*/ 0 w 3430709"/>
              <a:gd name="connsiteY10" fmla="*/ 62665 h 118871"/>
              <a:gd name="connsiteX11" fmla="*/ 79738 w 3430709"/>
              <a:gd name="connsiteY11" fmla="*/ 118871 h 118871"/>
              <a:gd name="connsiteX12" fmla="*/ 533525 w 3430709"/>
              <a:gd name="connsiteY12" fmla="*/ 118871 h 118871"/>
              <a:gd name="connsiteX13" fmla="*/ 3350971 w 3430709"/>
              <a:gd name="connsiteY13" fmla="*/ 118871 h 118871"/>
              <a:gd name="connsiteX14" fmla="*/ 3430709 w 3430709"/>
              <a:gd name="connsiteY14" fmla="*/ 62665 h 118871"/>
              <a:gd name="connsiteX15" fmla="*/ 3430709 w 3430709"/>
              <a:gd name="connsiteY15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897184 w 3430709"/>
              <a:gd name="connsiteY3" fmla="*/ 56206 h 118871"/>
              <a:gd name="connsiteX4" fmla="*/ 533525 w 3430709"/>
              <a:gd name="connsiteY4" fmla="*/ 56206 h 118871"/>
              <a:gd name="connsiteX5" fmla="*/ 453787 w 3430709"/>
              <a:gd name="connsiteY5" fmla="*/ 0 h 118871"/>
              <a:gd name="connsiteX6" fmla="*/ 453787 w 3430709"/>
              <a:gd name="connsiteY6" fmla="*/ 56206 h 118871"/>
              <a:gd name="connsiteX7" fmla="*/ 79738 w 3430709"/>
              <a:gd name="connsiteY7" fmla="*/ 56206 h 118871"/>
              <a:gd name="connsiteX8" fmla="*/ 0 w 3430709"/>
              <a:gd name="connsiteY8" fmla="*/ 0 h 118871"/>
              <a:gd name="connsiteX9" fmla="*/ 0 w 3430709"/>
              <a:gd name="connsiteY9" fmla="*/ 62665 h 118871"/>
              <a:gd name="connsiteX10" fmla="*/ 79738 w 3430709"/>
              <a:gd name="connsiteY10" fmla="*/ 118871 h 118871"/>
              <a:gd name="connsiteX11" fmla="*/ 533525 w 3430709"/>
              <a:gd name="connsiteY11" fmla="*/ 118871 h 118871"/>
              <a:gd name="connsiteX12" fmla="*/ 3350971 w 3430709"/>
              <a:gd name="connsiteY12" fmla="*/ 118871 h 118871"/>
              <a:gd name="connsiteX13" fmla="*/ 3430709 w 3430709"/>
              <a:gd name="connsiteY13" fmla="*/ 62665 h 118871"/>
              <a:gd name="connsiteX14" fmla="*/ 3430709 w 3430709"/>
              <a:gd name="connsiteY14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533525 w 3430709"/>
              <a:gd name="connsiteY3" fmla="*/ 56206 h 118871"/>
              <a:gd name="connsiteX4" fmla="*/ 453787 w 3430709"/>
              <a:gd name="connsiteY4" fmla="*/ 0 h 118871"/>
              <a:gd name="connsiteX5" fmla="*/ 453787 w 3430709"/>
              <a:gd name="connsiteY5" fmla="*/ 56206 h 118871"/>
              <a:gd name="connsiteX6" fmla="*/ 79738 w 3430709"/>
              <a:gd name="connsiteY6" fmla="*/ 56206 h 118871"/>
              <a:gd name="connsiteX7" fmla="*/ 0 w 3430709"/>
              <a:gd name="connsiteY7" fmla="*/ 0 h 118871"/>
              <a:gd name="connsiteX8" fmla="*/ 0 w 3430709"/>
              <a:gd name="connsiteY8" fmla="*/ 62665 h 118871"/>
              <a:gd name="connsiteX9" fmla="*/ 79738 w 3430709"/>
              <a:gd name="connsiteY9" fmla="*/ 118871 h 118871"/>
              <a:gd name="connsiteX10" fmla="*/ 533525 w 3430709"/>
              <a:gd name="connsiteY10" fmla="*/ 118871 h 118871"/>
              <a:gd name="connsiteX11" fmla="*/ 3350971 w 3430709"/>
              <a:gd name="connsiteY11" fmla="*/ 118871 h 118871"/>
              <a:gd name="connsiteX12" fmla="*/ 3430709 w 3430709"/>
              <a:gd name="connsiteY12" fmla="*/ 62665 h 118871"/>
              <a:gd name="connsiteX13" fmla="*/ 3430709 w 3430709"/>
              <a:gd name="connsiteY13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533525 w 3430709"/>
              <a:gd name="connsiteY9" fmla="*/ 118871 h 118871"/>
              <a:gd name="connsiteX10" fmla="*/ 3350971 w 3430709"/>
              <a:gd name="connsiteY10" fmla="*/ 118871 h 118871"/>
              <a:gd name="connsiteX11" fmla="*/ 3430709 w 3430709"/>
              <a:gd name="connsiteY11" fmla="*/ 62665 h 118871"/>
              <a:gd name="connsiteX12" fmla="*/ 3430709 w 3430709"/>
              <a:gd name="connsiteY12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3350971 w 3430709"/>
              <a:gd name="connsiteY9" fmla="*/ 118871 h 118871"/>
              <a:gd name="connsiteX10" fmla="*/ 3430709 w 3430709"/>
              <a:gd name="connsiteY10" fmla="*/ 62665 h 118871"/>
              <a:gd name="connsiteX11" fmla="*/ 3430709 w 3430709"/>
              <a:gd name="connsiteY11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56206 h 118871"/>
              <a:gd name="connsiteX4" fmla="*/ 79738 w 3430709"/>
              <a:gd name="connsiteY4" fmla="*/ 56206 h 118871"/>
              <a:gd name="connsiteX5" fmla="*/ 0 w 3430709"/>
              <a:gd name="connsiteY5" fmla="*/ 0 h 118871"/>
              <a:gd name="connsiteX6" fmla="*/ 0 w 3430709"/>
              <a:gd name="connsiteY6" fmla="*/ 62665 h 118871"/>
              <a:gd name="connsiteX7" fmla="*/ 79738 w 3430709"/>
              <a:gd name="connsiteY7" fmla="*/ 118871 h 118871"/>
              <a:gd name="connsiteX8" fmla="*/ 3350971 w 3430709"/>
              <a:gd name="connsiteY8" fmla="*/ 118871 h 118871"/>
              <a:gd name="connsiteX9" fmla="*/ 3430709 w 3430709"/>
              <a:gd name="connsiteY9" fmla="*/ 62665 h 118871"/>
              <a:gd name="connsiteX10" fmla="*/ 3430709 w 3430709"/>
              <a:gd name="connsiteY10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79738 w 3430709"/>
              <a:gd name="connsiteY3" fmla="*/ 56206 h 118871"/>
              <a:gd name="connsiteX4" fmla="*/ 0 w 3430709"/>
              <a:gd name="connsiteY4" fmla="*/ 0 h 118871"/>
              <a:gd name="connsiteX5" fmla="*/ 0 w 3430709"/>
              <a:gd name="connsiteY5" fmla="*/ 62665 h 118871"/>
              <a:gd name="connsiteX6" fmla="*/ 79738 w 3430709"/>
              <a:gd name="connsiteY6" fmla="*/ 118871 h 118871"/>
              <a:gd name="connsiteX7" fmla="*/ 3350971 w 3430709"/>
              <a:gd name="connsiteY7" fmla="*/ 118871 h 118871"/>
              <a:gd name="connsiteX8" fmla="*/ 3430709 w 3430709"/>
              <a:gd name="connsiteY8" fmla="*/ 62665 h 118871"/>
              <a:gd name="connsiteX9" fmla="*/ 3430709 w 3430709"/>
              <a:gd name="connsiteY9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79738 w 3430709"/>
              <a:gd name="connsiteY2" fmla="*/ 56206 h 118871"/>
              <a:gd name="connsiteX3" fmla="*/ 0 w 3430709"/>
              <a:gd name="connsiteY3" fmla="*/ 0 h 118871"/>
              <a:gd name="connsiteX4" fmla="*/ 0 w 3430709"/>
              <a:gd name="connsiteY4" fmla="*/ 62665 h 118871"/>
              <a:gd name="connsiteX5" fmla="*/ 79738 w 3430709"/>
              <a:gd name="connsiteY5" fmla="*/ 118871 h 118871"/>
              <a:gd name="connsiteX6" fmla="*/ 3350971 w 3430709"/>
              <a:gd name="connsiteY6" fmla="*/ 118871 h 118871"/>
              <a:gd name="connsiteX7" fmla="*/ 3430709 w 3430709"/>
              <a:gd name="connsiteY7" fmla="*/ 62665 h 118871"/>
              <a:gd name="connsiteX8" fmla="*/ 3430709 w 3430709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0709" h="118871">
                <a:moveTo>
                  <a:pt x="3430709" y="0"/>
                </a:moveTo>
                <a:cubicBezTo>
                  <a:pt x="3430709" y="31042"/>
                  <a:pt x="3395009" y="56206"/>
                  <a:pt x="3350971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3350971" y="118871"/>
                </a:lnTo>
                <a:cubicBezTo>
                  <a:pt x="3395009" y="118871"/>
                  <a:pt x="3430709" y="93707"/>
                  <a:pt x="3430709" y="62665"/>
                </a:cubicBezTo>
                <a:lnTo>
                  <a:pt x="3430709" y="0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9C45E-8933-46FA-907D-530200DF3279}"/>
              </a:ext>
            </a:extLst>
          </p:cNvPr>
          <p:cNvCxnSpPr>
            <a:cxnSpLocks/>
          </p:cNvCxnSpPr>
          <p:nvPr/>
        </p:nvCxnSpPr>
        <p:spPr>
          <a:xfrm>
            <a:off x="4752975" y="3057525"/>
            <a:ext cx="25527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B63B55-A5A5-4236-8F56-E19B1E796EAC}"/>
              </a:ext>
            </a:extLst>
          </p:cNvPr>
          <p:cNvCxnSpPr/>
          <p:nvPr/>
        </p:nvCxnSpPr>
        <p:spPr>
          <a:xfrm>
            <a:off x="3228975" y="3057525"/>
            <a:ext cx="847725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81FBC4-DD50-4CD3-941A-89C22E719F4C}"/>
              </a:ext>
            </a:extLst>
          </p:cNvPr>
          <p:cNvCxnSpPr/>
          <p:nvPr/>
        </p:nvCxnSpPr>
        <p:spPr>
          <a:xfrm>
            <a:off x="8048625" y="3057525"/>
            <a:ext cx="847725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DFECA1-636F-47AE-A0A8-27E84AB3E81C}"/>
              </a:ext>
            </a:extLst>
          </p:cNvPr>
          <p:cNvCxnSpPr>
            <a:cxnSpLocks/>
          </p:cNvCxnSpPr>
          <p:nvPr/>
        </p:nvCxnSpPr>
        <p:spPr>
          <a:xfrm>
            <a:off x="1786716" y="5889964"/>
            <a:ext cx="374028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241A07-2A7D-47C2-9F69-253D1C6ED67D}"/>
              </a:ext>
            </a:extLst>
          </p:cNvPr>
          <p:cNvCxnSpPr>
            <a:cxnSpLocks/>
          </p:cNvCxnSpPr>
          <p:nvPr/>
        </p:nvCxnSpPr>
        <p:spPr>
          <a:xfrm>
            <a:off x="6555225" y="5889964"/>
            <a:ext cx="38345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E6C218-093E-4028-9EA5-49D610FACA08}"/>
              </a:ext>
            </a:extLst>
          </p:cNvPr>
          <p:cNvSpPr txBox="1"/>
          <p:nvPr/>
        </p:nvSpPr>
        <p:spPr>
          <a:xfrm>
            <a:off x="1271688" y="3796314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Pro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C52D-F5F8-4B1D-98A6-B504B8481653}"/>
              </a:ext>
            </a:extLst>
          </p:cNvPr>
          <p:cNvSpPr txBox="1"/>
          <p:nvPr/>
        </p:nvSpPr>
        <p:spPr>
          <a:xfrm>
            <a:off x="4951509" y="2611160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Online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FB608-037A-41A3-A4B2-C32D9208D3B4}"/>
              </a:ext>
            </a:extLst>
          </p:cNvPr>
          <p:cNvSpPr txBox="1"/>
          <p:nvPr/>
        </p:nvSpPr>
        <p:spPr>
          <a:xfrm>
            <a:off x="4951509" y="4554360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Enterprise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68261-5253-4714-900F-21D7238F9456}"/>
              </a:ext>
            </a:extLst>
          </p:cNvPr>
          <p:cNvSpPr txBox="1"/>
          <p:nvPr/>
        </p:nvSpPr>
        <p:spPr>
          <a:xfrm>
            <a:off x="8698005" y="3796314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Apps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17EF71-845A-4173-B89F-BAB98AD6BE5A}"/>
              </a:ext>
            </a:extLst>
          </p:cNvPr>
          <p:cNvSpPr txBox="1"/>
          <p:nvPr/>
        </p:nvSpPr>
        <p:spPr>
          <a:xfrm>
            <a:off x="4885593" y="6217708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for Developers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96CCE0-92CF-40EC-9E9B-F5D07453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4" y="3350633"/>
            <a:ext cx="1160890" cy="11608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2F20F0-F025-4B75-8875-6D86B16F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571" y="1403204"/>
            <a:ext cx="1156625" cy="1156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027B3-B3AF-497B-9A74-9489F6929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9" y="2475816"/>
            <a:ext cx="1163417" cy="11634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A1B7CE2-28DC-445A-9492-B546C9D677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5979" y="2320183"/>
            <a:ext cx="1319051" cy="131905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BA180D1-3D30-4D15-8569-AE3F35A0E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8586" y="5472167"/>
            <a:ext cx="791689" cy="7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2159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ArcGIS Enterprise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BDCD91-3510-44D3-AAF4-7F7D4E8B77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7E8CE35-731D-4675-93ED-CF6C98B2C814}"/>
              </a:ext>
            </a:extLst>
          </p:cNvPr>
          <p:cNvSpPr txBox="1"/>
          <p:nvPr/>
        </p:nvSpPr>
        <p:spPr>
          <a:xfrm>
            <a:off x="4083595" y="3298713"/>
            <a:ext cx="1449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Portal for ArcGIS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ADE3C73-AC41-4B45-AC1C-51A09FA00CFE}"/>
              </a:ext>
            </a:extLst>
          </p:cNvPr>
          <p:cNvSpPr txBox="1"/>
          <p:nvPr/>
        </p:nvSpPr>
        <p:spPr>
          <a:xfrm>
            <a:off x="1598462" y="3298713"/>
            <a:ext cx="126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Server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3C0A9F4-8B81-47B5-97BD-87F155C63811}"/>
              </a:ext>
            </a:extLst>
          </p:cNvPr>
          <p:cNvSpPr txBox="1"/>
          <p:nvPr/>
        </p:nvSpPr>
        <p:spPr>
          <a:xfrm>
            <a:off x="6786367" y="3298713"/>
            <a:ext cx="17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Data Store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E194125-8A1C-4F6F-9DAF-C9E4E8C80853}"/>
              </a:ext>
            </a:extLst>
          </p:cNvPr>
          <p:cNvSpPr txBox="1"/>
          <p:nvPr/>
        </p:nvSpPr>
        <p:spPr>
          <a:xfrm>
            <a:off x="9288127" y="3298712"/>
            <a:ext cx="2224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Web Adaptor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593ACBE-47DA-4FE0-AD26-632E7A9E32F4}"/>
              </a:ext>
            </a:extLst>
          </p:cNvPr>
          <p:cNvGrpSpPr>
            <a:grpSpLocks noChangeAspect="1"/>
          </p:cNvGrpSpPr>
          <p:nvPr/>
        </p:nvGrpSpPr>
        <p:grpSpPr>
          <a:xfrm>
            <a:off x="1707726" y="2615475"/>
            <a:ext cx="935508" cy="364089"/>
            <a:chOff x="558800" y="4513263"/>
            <a:chExt cx="587375" cy="228600"/>
          </a:xfrm>
        </p:grpSpPr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C256FFB-3FE5-4F59-9145-FA548F424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" y="4513263"/>
              <a:ext cx="587375" cy="228600"/>
            </a:xfrm>
            <a:custGeom>
              <a:avLst/>
              <a:gdLst>
                <a:gd name="T0" fmla="*/ 112 w 2586"/>
                <a:gd name="T1" fmla="*/ 0 h 1012"/>
                <a:gd name="T2" fmla="*/ 2474 w 2586"/>
                <a:gd name="T3" fmla="*/ 0 h 1012"/>
                <a:gd name="T4" fmla="*/ 2499 w 2586"/>
                <a:gd name="T5" fmla="*/ 3 h 1012"/>
                <a:gd name="T6" fmla="*/ 2524 w 2586"/>
                <a:gd name="T7" fmla="*/ 12 h 1012"/>
                <a:gd name="T8" fmla="*/ 2545 w 2586"/>
                <a:gd name="T9" fmla="*/ 24 h 1012"/>
                <a:gd name="T10" fmla="*/ 2562 w 2586"/>
                <a:gd name="T11" fmla="*/ 42 h 1012"/>
                <a:gd name="T12" fmla="*/ 2575 w 2586"/>
                <a:gd name="T13" fmla="*/ 62 h 1012"/>
                <a:gd name="T14" fmla="*/ 2584 w 2586"/>
                <a:gd name="T15" fmla="*/ 87 h 1012"/>
                <a:gd name="T16" fmla="*/ 2586 w 2586"/>
                <a:gd name="T17" fmla="*/ 112 h 1012"/>
                <a:gd name="T18" fmla="*/ 2586 w 2586"/>
                <a:gd name="T19" fmla="*/ 899 h 1012"/>
                <a:gd name="T20" fmla="*/ 2584 w 2586"/>
                <a:gd name="T21" fmla="*/ 925 h 1012"/>
                <a:gd name="T22" fmla="*/ 2575 w 2586"/>
                <a:gd name="T23" fmla="*/ 949 h 1012"/>
                <a:gd name="T24" fmla="*/ 2562 w 2586"/>
                <a:gd name="T25" fmla="*/ 970 h 1012"/>
                <a:gd name="T26" fmla="*/ 2545 w 2586"/>
                <a:gd name="T27" fmla="*/ 987 h 1012"/>
                <a:gd name="T28" fmla="*/ 2524 w 2586"/>
                <a:gd name="T29" fmla="*/ 1000 h 1012"/>
                <a:gd name="T30" fmla="*/ 2499 w 2586"/>
                <a:gd name="T31" fmla="*/ 1009 h 1012"/>
                <a:gd name="T32" fmla="*/ 2474 w 2586"/>
                <a:gd name="T33" fmla="*/ 1012 h 1012"/>
                <a:gd name="T34" fmla="*/ 112 w 2586"/>
                <a:gd name="T35" fmla="*/ 1012 h 1012"/>
                <a:gd name="T36" fmla="*/ 87 w 2586"/>
                <a:gd name="T37" fmla="*/ 1009 h 1012"/>
                <a:gd name="T38" fmla="*/ 63 w 2586"/>
                <a:gd name="T39" fmla="*/ 1000 h 1012"/>
                <a:gd name="T40" fmla="*/ 42 w 2586"/>
                <a:gd name="T41" fmla="*/ 987 h 1012"/>
                <a:gd name="T42" fmla="*/ 24 w 2586"/>
                <a:gd name="T43" fmla="*/ 970 h 1012"/>
                <a:gd name="T44" fmla="*/ 12 w 2586"/>
                <a:gd name="T45" fmla="*/ 949 h 1012"/>
                <a:gd name="T46" fmla="*/ 3 w 2586"/>
                <a:gd name="T47" fmla="*/ 925 h 1012"/>
                <a:gd name="T48" fmla="*/ 0 w 2586"/>
                <a:gd name="T49" fmla="*/ 899 h 1012"/>
                <a:gd name="T50" fmla="*/ 0 w 2586"/>
                <a:gd name="T51" fmla="*/ 112 h 1012"/>
                <a:gd name="T52" fmla="*/ 3 w 2586"/>
                <a:gd name="T53" fmla="*/ 87 h 1012"/>
                <a:gd name="T54" fmla="*/ 12 w 2586"/>
                <a:gd name="T55" fmla="*/ 62 h 1012"/>
                <a:gd name="T56" fmla="*/ 24 w 2586"/>
                <a:gd name="T57" fmla="*/ 42 h 1012"/>
                <a:gd name="T58" fmla="*/ 42 w 2586"/>
                <a:gd name="T59" fmla="*/ 24 h 1012"/>
                <a:gd name="T60" fmla="*/ 63 w 2586"/>
                <a:gd name="T61" fmla="*/ 12 h 1012"/>
                <a:gd name="T62" fmla="*/ 87 w 2586"/>
                <a:gd name="T63" fmla="*/ 3 h 1012"/>
                <a:gd name="T64" fmla="*/ 112 w 2586"/>
                <a:gd name="T65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6" h="1012">
                  <a:moveTo>
                    <a:pt x="112" y="0"/>
                  </a:moveTo>
                  <a:lnTo>
                    <a:pt x="2474" y="0"/>
                  </a:lnTo>
                  <a:lnTo>
                    <a:pt x="2499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6" y="112"/>
                  </a:lnTo>
                  <a:lnTo>
                    <a:pt x="2586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499" y="1009"/>
                  </a:lnTo>
                  <a:lnTo>
                    <a:pt x="2474" y="1012"/>
                  </a:lnTo>
                  <a:lnTo>
                    <a:pt x="112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4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1CC37562-8236-48B4-B86A-059253B9B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200" y="4538663"/>
              <a:ext cx="536575" cy="177800"/>
            </a:xfrm>
            <a:custGeom>
              <a:avLst/>
              <a:gdLst>
                <a:gd name="T0" fmla="*/ 1669 w 2362"/>
                <a:gd name="T1" fmla="*/ 284 h 787"/>
                <a:gd name="T2" fmla="*/ 1642 w 2362"/>
                <a:gd name="T3" fmla="*/ 304 h 787"/>
                <a:gd name="T4" fmla="*/ 1631 w 2362"/>
                <a:gd name="T5" fmla="*/ 338 h 787"/>
                <a:gd name="T6" fmla="*/ 1634 w 2362"/>
                <a:gd name="T7" fmla="*/ 412 h 787"/>
                <a:gd name="T8" fmla="*/ 1654 w 2362"/>
                <a:gd name="T9" fmla="*/ 439 h 787"/>
                <a:gd name="T10" fmla="*/ 1687 w 2362"/>
                <a:gd name="T11" fmla="*/ 450 h 787"/>
                <a:gd name="T12" fmla="*/ 2042 w 2362"/>
                <a:gd name="T13" fmla="*/ 447 h 787"/>
                <a:gd name="T14" fmla="*/ 2070 w 2362"/>
                <a:gd name="T15" fmla="*/ 427 h 787"/>
                <a:gd name="T16" fmla="*/ 2081 w 2362"/>
                <a:gd name="T17" fmla="*/ 394 h 787"/>
                <a:gd name="T18" fmla="*/ 2078 w 2362"/>
                <a:gd name="T19" fmla="*/ 320 h 787"/>
                <a:gd name="T20" fmla="*/ 2058 w 2362"/>
                <a:gd name="T21" fmla="*/ 293 h 787"/>
                <a:gd name="T22" fmla="*/ 2025 w 2362"/>
                <a:gd name="T23" fmla="*/ 281 h 787"/>
                <a:gd name="T24" fmla="*/ 1127 w 2362"/>
                <a:gd name="T25" fmla="*/ 281 h 787"/>
                <a:gd name="T26" fmla="*/ 1093 w 2362"/>
                <a:gd name="T27" fmla="*/ 293 h 787"/>
                <a:gd name="T28" fmla="*/ 1072 w 2362"/>
                <a:gd name="T29" fmla="*/ 321 h 787"/>
                <a:gd name="T30" fmla="*/ 1069 w 2362"/>
                <a:gd name="T31" fmla="*/ 391 h 787"/>
                <a:gd name="T32" fmla="*/ 1081 w 2362"/>
                <a:gd name="T33" fmla="*/ 426 h 787"/>
                <a:gd name="T34" fmla="*/ 1109 w 2362"/>
                <a:gd name="T35" fmla="*/ 447 h 787"/>
                <a:gd name="T36" fmla="*/ 1179 w 2362"/>
                <a:gd name="T37" fmla="*/ 450 h 787"/>
                <a:gd name="T38" fmla="*/ 1214 w 2362"/>
                <a:gd name="T39" fmla="*/ 438 h 787"/>
                <a:gd name="T40" fmla="*/ 1235 w 2362"/>
                <a:gd name="T41" fmla="*/ 410 h 787"/>
                <a:gd name="T42" fmla="*/ 1237 w 2362"/>
                <a:gd name="T43" fmla="*/ 340 h 787"/>
                <a:gd name="T44" fmla="*/ 1226 w 2362"/>
                <a:gd name="T45" fmla="*/ 305 h 787"/>
                <a:gd name="T46" fmla="*/ 1197 w 2362"/>
                <a:gd name="T47" fmla="*/ 284 h 787"/>
                <a:gd name="T48" fmla="*/ 1127 w 2362"/>
                <a:gd name="T49" fmla="*/ 281 h 787"/>
                <a:gd name="T50" fmla="*/ 772 w 2362"/>
                <a:gd name="T51" fmla="*/ 284 h 787"/>
                <a:gd name="T52" fmla="*/ 743 w 2362"/>
                <a:gd name="T53" fmla="*/ 305 h 787"/>
                <a:gd name="T54" fmla="*/ 731 w 2362"/>
                <a:gd name="T55" fmla="*/ 340 h 787"/>
                <a:gd name="T56" fmla="*/ 734 w 2362"/>
                <a:gd name="T57" fmla="*/ 410 h 787"/>
                <a:gd name="T58" fmla="*/ 755 w 2362"/>
                <a:gd name="T59" fmla="*/ 438 h 787"/>
                <a:gd name="T60" fmla="*/ 790 w 2362"/>
                <a:gd name="T61" fmla="*/ 450 h 787"/>
                <a:gd name="T62" fmla="*/ 860 w 2362"/>
                <a:gd name="T63" fmla="*/ 447 h 787"/>
                <a:gd name="T64" fmla="*/ 888 w 2362"/>
                <a:gd name="T65" fmla="*/ 426 h 787"/>
                <a:gd name="T66" fmla="*/ 900 w 2362"/>
                <a:gd name="T67" fmla="*/ 391 h 787"/>
                <a:gd name="T68" fmla="*/ 897 w 2362"/>
                <a:gd name="T69" fmla="*/ 321 h 787"/>
                <a:gd name="T70" fmla="*/ 876 w 2362"/>
                <a:gd name="T71" fmla="*/ 293 h 787"/>
                <a:gd name="T72" fmla="*/ 841 w 2362"/>
                <a:gd name="T73" fmla="*/ 281 h 787"/>
                <a:gd name="T74" fmla="*/ 423 w 2362"/>
                <a:gd name="T75" fmla="*/ 225 h 787"/>
                <a:gd name="T76" fmla="*/ 368 w 2362"/>
                <a:gd name="T77" fmla="*/ 237 h 787"/>
                <a:gd name="T78" fmla="*/ 323 w 2362"/>
                <a:gd name="T79" fmla="*/ 266 h 787"/>
                <a:gd name="T80" fmla="*/ 293 w 2362"/>
                <a:gd name="T81" fmla="*/ 311 h 787"/>
                <a:gd name="T82" fmla="*/ 282 w 2362"/>
                <a:gd name="T83" fmla="*/ 365 h 787"/>
                <a:gd name="T84" fmla="*/ 293 w 2362"/>
                <a:gd name="T85" fmla="*/ 420 h 787"/>
                <a:gd name="T86" fmla="*/ 323 w 2362"/>
                <a:gd name="T87" fmla="*/ 465 h 787"/>
                <a:gd name="T88" fmla="*/ 368 w 2362"/>
                <a:gd name="T89" fmla="*/ 495 h 787"/>
                <a:gd name="T90" fmla="*/ 423 w 2362"/>
                <a:gd name="T91" fmla="*/ 506 h 787"/>
                <a:gd name="T92" fmla="*/ 476 w 2362"/>
                <a:gd name="T93" fmla="*/ 495 h 787"/>
                <a:gd name="T94" fmla="*/ 522 w 2362"/>
                <a:gd name="T95" fmla="*/ 465 h 787"/>
                <a:gd name="T96" fmla="*/ 551 w 2362"/>
                <a:gd name="T97" fmla="*/ 420 h 787"/>
                <a:gd name="T98" fmla="*/ 563 w 2362"/>
                <a:gd name="T99" fmla="*/ 365 h 787"/>
                <a:gd name="T100" fmla="*/ 551 w 2362"/>
                <a:gd name="T101" fmla="*/ 311 h 787"/>
                <a:gd name="T102" fmla="*/ 522 w 2362"/>
                <a:gd name="T103" fmla="*/ 266 h 787"/>
                <a:gd name="T104" fmla="*/ 476 w 2362"/>
                <a:gd name="T105" fmla="*/ 237 h 787"/>
                <a:gd name="T106" fmla="*/ 423 w 2362"/>
                <a:gd name="T107" fmla="*/ 225 h 787"/>
                <a:gd name="T108" fmla="*/ 2362 w 2362"/>
                <a:gd name="T109" fmla="*/ 0 h 787"/>
                <a:gd name="T110" fmla="*/ 0 w 2362"/>
                <a:gd name="T111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787">
                  <a:moveTo>
                    <a:pt x="1687" y="281"/>
                  </a:moveTo>
                  <a:lnTo>
                    <a:pt x="1669" y="284"/>
                  </a:lnTo>
                  <a:lnTo>
                    <a:pt x="1654" y="293"/>
                  </a:lnTo>
                  <a:lnTo>
                    <a:pt x="1642" y="304"/>
                  </a:lnTo>
                  <a:lnTo>
                    <a:pt x="1634" y="320"/>
                  </a:lnTo>
                  <a:lnTo>
                    <a:pt x="1631" y="338"/>
                  </a:lnTo>
                  <a:lnTo>
                    <a:pt x="1631" y="394"/>
                  </a:lnTo>
                  <a:lnTo>
                    <a:pt x="1634" y="412"/>
                  </a:lnTo>
                  <a:lnTo>
                    <a:pt x="1642" y="427"/>
                  </a:lnTo>
                  <a:lnTo>
                    <a:pt x="1654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9"/>
                  </a:lnTo>
                  <a:lnTo>
                    <a:pt x="2070" y="427"/>
                  </a:lnTo>
                  <a:lnTo>
                    <a:pt x="2078" y="412"/>
                  </a:lnTo>
                  <a:lnTo>
                    <a:pt x="2081" y="394"/>
                  </a:lnTo>
                  <a:lnTo>
                    <a:pt x="2081" y="338"/>
                  </a:lnTo>
                  <a:lnTo>
                    <a:pt x="2078" y="320"/>
                  </a:lnTo>
                  <a:lnTo>
                    <a:pt x="2070" y="304"/>
                  </a:lnTo>
                  <a:lnTo>
                    <a:pt x="2058" y="293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7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7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5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5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5"/>
                  </a:lnTo>
                  <a:lnTo>
                    <a:pt x="394" y="504"/>
                  </a:lnTo>
                  <a:lnTo>
                    <a:pt x="423" y="506"/>
                  </a:lnTo>
                  <a:lnTo>
                    <a:pt x="450" y="504"/>
                  </a:lnTo>
                  <a:lnTo>
                    <a:pt x="476" y="495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5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5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7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E9CF01-C453-4465-8101-3909974F8EA1}"/>
              </a:ext>
            </a:extLst>
          </p:cNvPr>
          <p:cNvGrpSpPr/>
          <p:nvPr/>
        </p:nvGrpSpPr>
        <p:grpSpPr>
          <a:xfrm>
            <a:off x="4249403" y="2402266"/>
            <a:ext cx="688975" cy="655638"/>
            <a:chOff x="3175000" y="1992313"/>
            <a:chExt cx="688975" cy="655638"/>
          </a:xfrm>
        </p:grpSpPr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E39DB568-AF17-4DFB-929A-26F1F5599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1992313"/>
              <a:ext cx="688975" cy="655638"/>
            </a:xfrm>
            <a:custGeom>
              <a:avLst/>
              <a:gdLst>
                <a:gd name="T0" fmla="*/ 1582 w 3036"/>
                <a:gd name="T1" fmla="*/ 842 h 2893"/>
                <a:gd name="T2" fmla="*/ 2247 w 3036"/>
                <a:gd name="T3" fmla="*/ 1205 h 2893"/>
                <a:gd name="T4" fmla="*/ 2283 w 3036"/>
                <a:gd name="T5" fmla="*/ 1266 h 2893"/>
                <a:gd name="T6" fmla="*/ 2274 w 3036"/>
                <a:gd name="T7" fmla="*/ 1337 h 2893"/>
                <a:gd name="T8" fmla="*/ 2227 w 3036"/>
                <a:gd name="T9" fmla="*/ 1389 h 2893"/>
                <a:gd name="T10" fmla="*/ 2247 w 3036"/>
                <a:gd name="T11" fmla="*/ 1822 h 2893"/>
                <a:gd name="T12" fmla="*/ 2283 w 3036"/>
                <a:gd name="T13" fmla="*/ 1883 h 2893"/>
                <a:gd name="T14" fmla="*/ 2274 w 3036"/>
                <a:gd name="T15" fmla="*/ 1954 h 2893"/>
                <a:gd name="T16" fmla="*/ 2227 w 3036"/>
                <a:gd name="T17" fmla="*/ 2006 h 2893"/>
                <a:gd name="T18" fmla="*/ 1564 w 3036"/>
                <a:gd name="T19" fmla="*/ 2361 h 2893"/>
                <a:gd name="T20" fmla="*/ 1508 w 3036"/>
                <a:gd name="T21" fmla="*/ 2356 h 2893"/>
                <a:gd name="T22" fmla="*/ 844 w 3036"/>
                <a:gd name="T23" fmla="*/ 1992 h 2893"/>
                <a:gd name="T24" fmla="*/ 808 w 3036"/>
                <a:gd name="T25" fmla="*/ 1931 h 2893"/>
                <a:gd name="T26" fmla="*/ 817 w 3036"/>
                <a:gd name="T27" fmla="*/ 1860 h 2893"/>
                <a:gd name="T28" fmla="*/ 864 w 3036"/>
                <a:gd name="T29" fmla="*/ 1808 h 2893"/>
                <a:gd name="T30" fmla="*/ 844 w 3036"/>
                <a:gd name="T31" fmla="*/ 1375 h 2893"/>
                <a:gd name="T32" fmla="*/ 808 w 3036"/>
                <a:gd name="T33" fmla="*/ 1315 h 2893"/>
                <a:gd name="T34" fmla="*/ 817 w 3036"/>
                <a:gd name="T35" fmla="*/ 1243 h 2893"/>
                <a:gd name="T36" fmla="*/ 864 w 3036"/>
                <a:gd name="T37" fmla="*/ 1191 h 2893"/>
                <a:gd name="T38" fmla="*/ 1528 w 3036"/>
                <a:gd name="T39" fmla="*/ 836 h 2893"/>
                <a:gd name="T40" fmla="*/ 1533 w 3036"/>
                <a:gd name="T41" fmla="*/ 576 h 2893"/>
                <a:gd name="T42" fmla="*/ 1511 w 3036"/>
                <a:gd name="T43" fmla="*/ 584 h 2893"/>
                <a:gd name="T44" fmla="*/ 663 w 3036"/>
                <a:gd name="T45" fmla="*/ 1039 h 2893"/>
                <a:gd name="T46" fmla="*/ 603 w 3036"/>
                <a:gd name="T47" fmla="*/ 1117 h 2893"/>
                <a:gd name="T48" fmla="*/ 573 w 3036"/>
                <a:gd name="T49" fmla="*/ 1202 h 2893"/>
                <a:gd name="T50" fmla="*/ 563 w 3036"/>
                <a:gd name="T51" fmla="*/ 1279 h 2893"/>
                <a:gd name="T52" fmla="*/ 563 w 3036"/>
                <a:gd name="T53" fmla="*/ 2206 h 2893"/>
                <a:gd name="T54" fmla="*/ 575 w 3036"/>
                <a:gd name="T55" fmla="*/ 2273 h 2893"/>
                <a:gd name="T56" fmla="*/ 602 w 3036"/>
                <a:gd name="T57" fmla="*/ 2335 h 2893"/>
                <a:gd name="T58" fmla="*/ 648 w 3036"/>
                <a:gd name="T59" fmla="*/ 2378 h 2893"/>
                <a:gd name="T60" fmla="*/ 2032 w 3036"/>
                <a:gd name="T61" fmla="*/ 2387 h 2893"/>
                <a:gd name="T62" fmla="*/ 2187 w 3036"/>
                <a:gd name="T63" fmla="*/ 2360 h 2893"/>
                <a:gd name="T64" fmla="*/ 2322 w 3036"/>
                <a:gd name="T65" fmla="*/ 2283 h 2893"/>
                <a:gd name="T66" fmla="*/ 2432 w 3036"/>
                <a:gd name="T67" fmla="*/ 2168 h 2893"/>
                <a:gd name="T68" fmla="*/ 2504 w 3036"/>
                <a:gd name="T69" fmla="*/ 2026 h 2893"/>
                <a:gd name="T70" fmla="*/ 2530 w 3036"/>
                <a:gd name="T71" fmla="*/ 1865 h 2893"/>
                <a:gd name="T72" fmla="*/ 2522 w 3036"/>
                <a:gd name="T73" fmla="*/ 1062 h 2893"/>
                <a:gd name="T74" fmla="*/ 2479 w 3036"/>
                <a:gd name="T75" fmla="*/ 997 h 2893"/>
                <a:gd name="T76" fmla="*/ 1563 w 3036"/>
                <a:gd name="T77" fmla="*/ 583 h 2893"/>
                <a:gd name="T78" fmla="*/ 1537 w 3036"/>
                <a:gd name="T79" fmla="*/ 576 h 2893"/>
                <a:gd name="T80" fmla="*/ 1570 w 3036"/>
                <a:gd name="T81" fmla="*/ 10 h 2893"/>
                <a:gd name="T82" fmla="*/ 3005 w 3036"/>
                <a:gd name="T83" fmla="*/ 664 h 2893"/>
                <a:gd name="T84" fmla="*/ 3034 w 3036"/>
                <a:gd name="T85" fmla="*/ 720 h 2893"/>
                <a:gd name="T86" fmla="*/ 3033 w 3036"/>
                <a:gd name="T87" fmla="*/ 1995 h 2893"/>
                <a:gd name="T88" fmla="*/ 2987 w 3036"/>
                <a:gd name="T89" fmla="*/ 2221 h 2893"/>
                <a:gd name="T90" fmla="*/ 2894 w 3036"/>
                <a:gd name="T91" fmla="*/ 2426 h 2893"/>
                <a:gd name="T92" fmla="*/ 2759 w 3036"/>
                <a:gd name="T93" fmla="*/ 2604 h 2893"/>
                <a:gd name="T94" fmla="*/ 2591 w 3036"/>
                <a:gd name="T95" fmla="*/ 2744 h 2893"/>
                <a:gd name="T96" fmla="*/ 2395 w 3036"/>
                <a:gd name="T97" fmla="*/ 2842 h 2893"/>
                <a:gd name="T98" fmla="*/ 2179 w 3036"/>
                <a:gd name="T99" fmla="*/ 2890 h 2893"/>
                <a:gd name="T100" fmla="*/ 621 w 3036"/>
                <a:gd name="T101" fmla="*/ 2889 h 2893"/>
                <a:gd name="T102" fmla="*/ 438 w 3036"/>
                <a:gd name="T103" fmla="*/ 2841 h 2893"/>
                <a:gd name="T104" fmla="*/ 277 w 3036"/>
                <a:gd name="T105" fmla="*/ 2743 h 2893"/>
                <a:gd name="T106" fmla="*/ 144 w 3036"/>
                <a:gd name="T107" fmla="*/ 2604 h 2893"/>
                <a:gd name="T108" fmla="*/ 50 w 3036"/>
                <a:gd name="T109" fmla="*/ 2435 h 2893"/>
                <a:gd name="T110" fmla="*/ 3 w 3036"/>
                <a:gd name="T111" fmla="*/ 2243 h 2893"/>
                <a:gd name="T112" fmla="*/ 3 w 3036"/>
                <a:gd name="T113" fmla="*/ 1127 h 2893"/>
                <a:gd name="T114" fmla="*/ 42 w 3036"/>
                <a:gd name="T115" fmla="*/ 949 h 2893"/>
                <a:gd name="T116" fmla="*/ 126 w 3036"/>
                <a:gd name="T117" fmla="*/ 788 h 2893"/>
                <a:gd name="T118" fmla="*/ 247 w 3036"/>
                <a:gd name="T119" fmla="*/ 651 h 2893"/>
                <a:gd name="T120" fmla="*/ 402 w 3036"/>
                <a:gd name="T121" fmla="*/ 547 h 2893"/>
                <a:gd name="T122" fmla="*/ 1523 w 3036"/>
                <a:gd name="T123" fmla="*/ 0 h 2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36" h="2893">
                  <a:moveTo>
                    <a:pt x="1545" y="835"/>
                  </a:moveTo>
                  <a:lnTo>
                    <a:pt x="1564" y="836"/>
                  </a:lnTo>
                  <a:lnTo>
                    <a:pt x="1582" y="842"/>
                  </a:lnTo>
                  <a:lnTo>
                    <a:pt x="1599" y="849"/>
                  </a:lnTo>
                  <a:lnTo>
                    <a:pt x="2227" y="1191"/>
                  </a:lnTo>
                  <a:lnTo>
                    <a:pt x="2247" y="1205"/>
                  </a:lnTo>
                  <a:lnTo>
                    <a:pt x="2263" y="1223"/>
                  </a:lnTo>
                  <a:lnTo>
                    <a:pt x="2274" y="1243"/>
                  </a:lnTo>
                  <a:lnTo>
                    <a:pt x="2283" y="1266"/>
                  </a:lnTo>
                  <a:lnTo>
                    <a:pt x="2285" y="1291"/>
                  </a:lnTo>
                  <a:lnTo>
                    <a:pt x="2283" y="1315"/>
                  </a:lnTo>
                  <a:lnTo>
                    <a:pt x="2274" y="1337"/>
                  </a:lnTo>
                  <a:lnTo>
                    <a:pt x="2263" y="1357"/>
                  </a:lnTo>
                  <a:lnTo>
                    <a:pt x="2247" y="1375"/>
                  </a:lnTo>
                  <a:lnTo>
                    <a:pt x="2227" y="1389"/>
                  </a:lnTo>
                  <a:lnTo>
                    <a:pt x="1841" y="1599"/>
                  </a:lnTo>
                  <a:lnTo>
                    <a:pt x="2227" y="1808"/>
                  </a:lnTo>
                  <a:lnTo>
                    <a:pt x="2247" y="1822"/>
                  </a:lnTo>
                  <a:lnTo>
                    <a:pt x="2263" y="1840"/>
                  </a:lnTo>
                  <a:lnTo>
                    <a:pt x="2274" y="1860"/>
                  </a:lnTo>
                  <a:lnTo>
                    <a:pt x="2283" y="1883"/>
                  </a:lnTo>
                  <a:lnTo>
                    <a:pt x="2285" y="1906"/>
                  </a:lnTo>
                  <a:lnTo>
                    <a:pt x="2283" y="1931"/>
                  </a:lnTo>
                  <a:lnTo>
                    <a:pt x="2274" y="1954"/>
                  </a:lnTo>
                  <a:lnTo>
                    <a:pt x="2263" y="1974"/>
                  </a:lnTo>
                  <a:lnTo>
                    <a:pt x="2247" y="1992"/>
                  </a:lnTo>
                  <a:lnTo>
                    <a:pt x="2227" y="2006"/>
                  </a:lnTo>
                  <a:lnTo>
                    <a:pt x="1599" y="2348"/>
                  </a:lnTo>
                  <a:lnTo>
                    <a:pt x="1582" y="2356"/>
                  </a:lnTo>
                  <a:lnTo>
                    <a:pt x="1564" y="2361"/>
                  </a:lnTo>
                  <a:lnTo>
                    <a:pt x="1545" y="2362"/>
                  </a:lnTo>
                  <a:lnTo>
                    <a:pt x="1528" y="2361"/>
                  </a:lnTo>
                  <a:lnTo>
                    <a:pt x="1508" y="2356"/>
                  </a:lnTo>
                  <a:lnTo>
                    <a:pt x="1492" y="2348"/>
                  </a:lnTo>
                  <a:lnTo>
                    <a:pt x="864" y="2006"/>
                  </a:lnTo>
                  <a:lnTo>
                    <a:pt x="844" y="1992"/>
                  </a:lnTo>
                  <a:lnTo>
                    <a:pt x="828" y="1974"/>
                  </a:lnTo>
                  <a:lnTo>
                    <a:pt x="817" y="1954"/>
                  </a:lnTo>
                  <a:lnTo>
                    <a:pt x="808" y="1931"/>
                  </a:lnTo>
                  <a:lnTo>
                    <a:pt x="806" y="1906"/>
                  </a:lnTo>
                  <a:lnTo>
                    <a:pt x="808" y="1883"/>
                  </a:lnTo>
                  <a:lnTo>
                    <a:pt x="817" y="1860"/>
                  </a:lnTo>
                  <a:lnTo>
                    <a:pt x="828" y="1840"/>
                  </a:lnTo>
                  <a:lnTo>
                    <a:pt x="844" y="1822"/>
                  </a:lnTo>
                  <a:lnTo>
                    <a:pt x="864" y="1808"/>
                  </a:lnTo>
                  <a:lnTo>
                    <a:pt x="1250" y="1600"/>
                  </a:lnTo>
                  <a:lnTo>
                    <a:pt x="864" y="1389"/>
                  </a:lnTo>
                  <a:lnTo>
                    <a:pt x="844" y="1375"/>
                  </a:lnTo>
                  <a:lnTo>
                    <a:pt x="828" y="1357"/>
                  </a:lnTo>
                  <a:lnTo>
                    <a:pt x="817" y="1337"/>
                  </a:lnTo>
                  <a:lnTo>
                    <a:pt x="808" y="1315"/>
                  </a:lnTo>
                  <a:lnTo>
                    <a:pt x="806" y="1291"/>
                  </a:lnTo>
                  <a:lnTo>
                    <a:pt x="808" y="1266"/>
                  </a:lnTo>
                  <a:lnTo>
                    <a:pt x="817" y="1243"/>
                  </a:lnTo>
                  <a:lnTo>
                    <a:pt x="828" y="1223"/>
                  </a:lnTo>
                  <a:lnTo>
                    <a:pt x="844" y="1205"/>
                  </a:lnTo>
                  <a:lnTo>
                    <a:pt x="864" y="1191"/>
                  </a:lnTo>
                  <a:lnTo>
                    <a:pt x="1492" y="849"/>
                  </a:lnTo>
                  <a:lnTo>
                    <a:pt x="1508" y="842"/>
                  </a:lnTo>
                  <a:lnTo>
                    <a:pt x="1528" y="836"/>
                  </a:lnTo>
                  <a:lnTo>
                    <a:pt x="1545" y="835"/>
                  </a:lnTo>
                  <a:close/>
                  <a:moveTo>
                    <a:pt x="1537" y="576"/>
                  </a:moveTo>
                  <a:lnTo>
                    <a:pt x="1533" y="576"/>
                  </a:lnTo>
                  <a:lnTo>
                    <a:pt x="1526" y="577"/>
                  </a:lnTo>
                  <a:lnTo>
                    <a:pt x="1520" y="580"/>
                  </a:lnTo>
                  <a:lnTo>
                    <a:pt x="1511" y="584"/>
                  </a:lnTo>
                  <a:lnTo>
                    <a:pt x="725" y="998"/>
                  </a:lnTo>
                  <a:lnTo>
                    <a:pt x="692" y="1017"/>
                  </a:lnTo>
                  <a:lnTo>
                    <a:pt x="663" y="1039"/>
                  </a:lnTo>
                  <a:lnTo>
                    <a:pt x="639" y="1064"/>
                  </a:lnTo>
                  <a:lnTo>
                    <a:pt x="619" y="1090"/>
                  </a:lnTo>
                  <a:lnTo>
                    <a:pt x="603" y="1117"/>
                  </a:lnTo>
                  <a:lnTo>
                    <a:pt x="591" y="1146"/>
                  </a:lnTo>
                  <a:lnTo>
                    <a:pt x="580" y="1174"/>
                  </a:lnTo>
                  <a:lnTo>
                    <a:pt x="573" y="1202"/>
                  </a:lnTo>
                  <a:lnTo>
                    <a:pt x="567" y="1229"/>
                  </a:lnTo>
                  <a:lnTo>
                    <a:pt x="564" y="1255"/>
                  </a:lnTo>
                  <a:lnTo>
                    <a:pt x="563" y="1279"/>
                  </a:lnTo>
                  <a:lnTo>
                    <a:pt x="562" y="1300"/>
                  </a:lnTo>
                  <a:lnTo>
                    <a:pt x="562" y="2185"/>
                  </a:lnTo>
                  <a:lnTo>
                    <a:pt x="563" y="2206"/>
                  </a:lnTo>
                  <a:lnTo>
                    <a:pt x="565" y="2229"/>
                  </a:lnTo>
                  <a:lnTo>
                    <a:pt x="569" y="2251"/>
                  </a:lnTo>
                  <a:lnTo>
                    <a:pt x="575" y="2273"/>
                  </a:lnTo>
                  <a:lnTo>
                    <a:pt x="582" y="2295"/>
                  </a:lnTo>
                  <a:lnTo>
                    <a:pt x="591" y="2316"/>
                  </a:lnTo>
                  <a:lnTo>
                    <a:pt x="602" y="2335"/>
                  </a:lnTo>
                  <a:lnTo>
                    <a:pt x="615" y="2352"/>
                  </a:lnTo>
                  <a:lnTo>
                    <a:pt x="631" y="2367"/>
                  </a:lnTo>
                  <a:lnTo>
                    <a:pt x="648" y="2378"/>
                  </a:lnTo>
                  <a:lnTo>
                    <a:pt x="668" y="2384"/>
                  </a:lnTo>
                  <a:lnTo>
                    <a:pt x="690" y="2387"/>
                  </a:lnTo>
                  <a:lnTo>
                    <a:pt x="2032" y="2387"/>
                  </a:lnTo>
                  <a:lnTo>
                    <a:pt x="2085" y="2384"/>
                  </a:lnTo>
                  <a:lnTo>
                    <a:pt x="2136" y="2374"/>
                  </a:lnTo>
                  <a:lnTo>
                    <a:pt x="2187" y="2360"/>
                  </a:lnTo>
                  <a:lnTo>
                    <a:pt x="2234" y="2338"/>
                  </a:lnTo>
                  <a:lnTo>
                    <a:pt x="2280" y="2313"/>
                  </a:lnTo>
                  <a:lnTo>
                    <a:pt x="2322" y="2283"/>
                  </a:lnTo>
                  <a:lnTo>
                    <a:pt x="2362" y="2249"/>
                  </a:lnTo>
                  <a:lnTo>
                    <a:pt x="2399" y="2211"/>
                  </a:lnTo>
                  <a:lnTo>
                    <a:pt x="2432" y="2168"/>
                  </a:lnTo>
                  <a:lnTo>
                    <a:pt x="2460" y="2124"/>
                  </a:lnTo>
                  <a:lnTo>
                    <a:pt x="2485" y="2076"/>
                  </a:lnTo>
                  <a:lnTo>
                    <a:pt x="2504" y="2026"/>
                  </a:lnTo>
                  <a:lnTo>
                    <a:pt x="2518" y="1974"/>
                  </a:lnTo>
                  <a:lnTo>
                    <a:pt x="2527" y="1920"/>
                  </a:lnTo>
                  <a:lnTo>
                    <a:pt x="2530" y="1865"/>
                  </a:lnTo>
                  <a:lnTo>
                    <a:pt x="2530" y="1114"/>
                  </a:lnTo>
                  <a:lnTo>
                    <a:pt x="2528" y="1088"/>
                  </a:lnTo>
                  <a:lnTo>
                    <a:pt x="2522" y="1062"/>
                  </a:lnTo>
                  <a:lnTo>
                    <a:pt x="2511" y="1038"/>
                  </a:lnTo>
                  <a:lnTo>
                    <a:pt x="2497" y="1017"/>
                  </a:lnTo>
                  <a:lnTo>
                    <a:pt x="2479" y="997"/>
                  </a:lnTo>
                  <a:lnTo>
                    <a:pt x="2459" y="981"/>
                  </a:lnTo>
                  <a:lnTo>
                    <a:pt x="2436" y="968"/>
                  </a:lnTo>
                  <a:lnTo>
                    <a:pt x="1563" y="583"/>
                  </a:lnTo>
                  <a:lnTo>
                    <a:pt x="1553" y="579"/>
                  </a:lnTo>
                  <a:lnTo>
                    <a:pt x="1544" y="576"/>
                  </a:lnTo>
                  <a:lnTo>
                    <a:pt x="1537" y="576"/>
                  </a:lnTo>
                  <a:close/>
                  <a:moveTo>
                    <a:pt x="1523" y="0"/>
                  </a:moveTo>
                  <a:lnTo>
                    <a:pt x="1547" y="3"/>
                  </a:lnTo>
                  <a:lnTo>
                    <a:pt x="1570" y="10"/>
                  </a:lnTo>
                  <a:lnTo>
                    <a:pt x="2969" y="640"/>
                  </a:lnTo>
                  <a:lnTo>
                    <a:pt x="2988" y="650"/>
                  </a:lnTo>
                  <a:lnTo>
                    <a:pt x="3005" y="664"/>
                  </a:lnTo>
                  <a:lnTo>
                    <a:pt x="3018" y="681"/>
                  </a:lnTo>
                  <a:lnTo>
                    <a:pt x="3028" y="700"/>
                  </a:lnTo>
                  <a:lnTo>
                    <a:pt x="3034" y="720"/>
                  </a:lnTo>
                  <a:lnTo>
                    <a:pt x="3036" y="742"/>
                  </a:lnTo>
                  <a:lnTo>
                    <a:pt x="3036" y="1917"/>
                  </a:lnTo>
                  <a:lnTo>
                    <a:pt x="3033" y="1995"/>
                  </a:lnTo>
                  <a:lnTo>
                    <a:pt x="3023" y="2073"/>
                  </a:lnTo>
                  <a:lnTo>
                    <a:pt x="3009" y="2148"/>
                  </a:lnTo>
                  <a:lnTo>
                    <a:pt x="2987" y="2221"/>
                  </a:lnTo>
                  <a:lnTo>
                    <a:pt x="2962" y="2293"/>
                  </a:lnTo>
                  <a:lnTo>
                    <a:pt x="2930" y="2361"/>
                  </a:lnTo>
                  <a:lnTo>
                    <a:pt x="2894" y="2426"/>
                  </a:lnTo>
                  <a:lnTo>
                    <a:pt x="2853" y="2488"/>
                  </a:lnTo>
                  <a:lnTo>
                    <a:pt x="2809" y="2548"/>
                  </a:lnTo>
                  <a:lnTo>
                    <a:pt x="2759" y="2604"/>
                  </a:lnTo>
                  <a:lnTo>
                    <a:pt x="2706" y="2654"/>
                  </a:lnTo>
                  <a:lnTo>
                    <a:pt x="2650" y="2702"/>
                  </a:lnTo>
                  <a:lnTo>
                    <a:pt x="2591" y="2744"/>
                  </a:lnTo>
                  <a:lnTo>
                    <a:pt x="2528" y="2782"/>
                  </a:lnTo>
                  <a:lnTo>
                    <a:pt x="2463" y="2815"/>
                  </a:lnTo>
                  <a:lnTo>
                    <a:pt x="2395" y="2842"/>
                  </a:lnTo>
                  <a:lnTo>
                    <a:pt x="2325" y="2863"/>
                  </a:lnTo>
                  <a:lnTo>
                    <a:pt x="2253" y="2879"/>
                  </a:lnTo>
                  <a:lnTo>
                    <a:pt x="2179" y="2890"/>
                  </a:lnTo>
                  <a:lnTo>
                    <a:pt x="2104" y="2893"/>
                  </a:lnTo>
                  <a:lnTo>
                    <a:pt x="686" y="2893"/>
                  </a:lnTo>
                  <a:lnTo>
                    <a:pt x="621" y="2889"/>
                  </a:lnTo>
                  <a:lnTo>
                    <a:pt x="559" y="2879"/>
                  </a:lnTo>
                  <a:lnTo>
                    <a:pt x="498" y="2863"/>
                  </a:lnTo>
                  <a:lnTo>
                    <a:pt x="438" y="2841"/>
                  </a:lnTo>
                  <a:lnTo>
                    <a:pt x="381" y="2813"/>
                  </a:lnTo>
                  <a:lnTo>
                    <a:pt x="327" y="2780"/>
                  </a:lnTo>
                  <a:lnTo>
                    <a:pt x="277" y="2743"/>
                  </a:lnTo>
                  <a:lnTo>
                    <a:pt x="228" y="2701"/>
                  </a:lnTo>
                  <a:lnTo>
                    <a:pt x="184" y="2654"/>
                  </a:lnTo>
                  <a:lnTo>
                    <a:pt x="144" y="2604"/>
                  </a:lnTo>
                  <a:lnTo>
                    <a:pt x="108" y="2551"/>
                  </a:lnTo>
                  <a:lnTo>
                    <a:pt x="76" y="2494"/>
                  </a:lnTo>
                  <a:lnTo>
                    <a:pt x="50" y="2435"/>
                  </a:lnTo>
                  <a:lnTo>
                    <a:pt x="29" y="2372"/>
                  </a:lnTo>
                  <a:lnTo>
                    <a:pt x="13" y="2309"/>
                  </a:lnTo>
                  <a:lnTo>
                    <a:pt x="3" y="2243"/>
                  </a:lnTo>
                  <a:lnTo>
                    <a:pt x="0" y="2177"/>
                  </a:lnTo>
                  <a:lnTo>
                    <a:pt x="0" y="1187"/>
                  </a:lnTo>
                  <a:lnTo>
                    <a:pt x="3" y="1127"/>
                  </a:lnTo>
                  <a:lnTo>
                    <a:pt x="11" y="1066"/>
                  </a:lnTo>
                  <a:lnTo>
                    <a:pt x="24" y="1006"/>
                  </a:lnTo>
                  <a:lnTo>
                    <a:pt x="42" y="949"/>
                  </a:lnTo>
                  <a:lnTo>
                    <a:pt x="66" y="893"/>
                  </a:lnTo>
                  <a:lnTo>
                    <a:pt x="94" y="839"/>
                  </a:lnTo>
                  <a:lnTo>
                    <a:pt x="126" y="788"/>
                  </a:lnTo>
                  <a:lnTo>
                    <a:pt x="163" y="739"/>
                  </a:lnTo>
                  <a:lnTo>
                    <a:pt x="203" y="694"/>
                  </a:lnTo>
                  <a:lnTo>
                    <a:pt x="247" y="651"/>
                  </a:lnTo>
                  <a:lnTo>
                    <a:pt x="296" y="612"/>
                  </a:lnTo>
                  <a:lnTo>
                    <a:pt x="348" y="577"/>
                  </a:lnTo>
                  <a:lnTo>
                    <a:pt x="402" y="547"/>
                  </a:lnTo>
                  <a:lnTo>
                    <a:pt x="1474" y="11"/>
                  </a:lnTo>
                  <a:lnTo>
                    <a:pt x="1498" y="3"/>
                  </a:lnTo>
                  <a:lnTo>
                    <a:pt x="152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ED50923F-9A81-4E00-B8B3-F5F3D7CC8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0400" y="2017713"/>
              <a:ext cx="638175" cy="604838"/>
            </a:xfrm>
            <a:custGeom>
              <a:avLst/>
              <a:gdLst>
                <a:gd name="T0" fmla="*/ 1760 w 2812"/>
                <a:gd name="T1" fmla="*/ 1629 h 2667"/>
                <a:gd name="T2" fmla="*/ 806 w 2812"/>
                <a:gd name="T3" fmla="*/ 1793 h 2667"/>
                <a:gd name="T4" fmla="*/ 2061 w 2812"/>
                <a:gd name="T5" fmla="*/ 1178 h 2667"/>
                <a:gd name="T6" fmla="*/ 1433 w 2812"/>
                <a:gd name="T7" fmla="*/ 834 h 2667"/>
                <a:gd name="T8" fmla="*/ 1385 w 2812"/>
                <a:gd name="T9" fmla="*/ 356 h 2667"/>
                <a:gd name="T10" fmla="*/ 560 w 2812"/>
                <a:gd name="T11" fmla="*/ 785 h 2667"/>
                <a:gd name="T12" fmla="*/ 454 w 2812"/>
                <a:gd name="T13" fmla="*/ 865 h 2667"/>
                <a:gd name="T14" fmla="*/ 382 w 2812"/>
                <a:gd name="T15" fmla="*/ 972 h 2667"/>
                <a:gd name="T16" fmla="*/ 344 w 2812"/>
                <a:gd name="T17" fmla="*/ 1097 h 2667"/>
                <a:gd name="T18" fmla="*/ 338 w 2812"/>
                <a:gd name="T19" fmla="*/ 2072 h 2667"/>
                <a:gd name="T20" fmla="*/ 351 w 2812"/>
                <a:gd name="T21" fmla="*/ 2179 h 2667"/>
                <a:gd name="T22" fmla="*/ 390 w 2812"/>
                <a:gd name="T23" fmla="*/ 2274 h 2667"/>
                <a:gd name="T24" fmla="*/ 453 w 2812"/>
                <a:gd name="T25" fmla="*/ 2346 h 2667"/>
                <a:gd name="T26" fmla="*/ 543 w 2812"/>
                <a:gd name="T27" fmla="*/ 2383 h 2667"/>
                <a:gd name="T28" fmla="*/ 1980 w 2812"/>
                <a:gd name="T29" fmla="*/ 2383 h 2667"/>
                <a:gd name="T30" fmla="*/ 2145 w 2812"/>
                <a:gd name="T31" fmla="*/ 2340 h 2667"/>
                <a:gd name="T32" fmla="*/ 2290 w 2812"/>
                <a:gd name="T33" fmla="*/ 2252 h 2667"/>
                <a:gd name="T34" fmla="*/ 2406 w 2812"/>
                <a:gd name="T35" fmla="*/ 2129 h 2667"/>
                <a:gd name="T36" fmla="*/ 2488 w 2812"/>
                <a:gd name="T37" fmla="*/ 1979 h 2667"/>
                <a:gd name="T38" fmla="*/ 2528 w 2812"/>
                <a:gd name="T39" fmla="*/ 1810 h 2667"/>
                <a:gd name="T40" fmla="*/ 2528 w 2812"/>
                <a:gd name="T41" fmla="*/ 965 h 2667"/>
                <a:gd name="T42" fmla="*/ 2496 w 2812"/>
                <a:gd name="T43" fmla="*/ 868 h 2667"/>
                <a:gd name="T44" fmla="*/ 2430 w 2812"/>
                <a:gd name="T45" fmla="*/ 789 h 2667"/>
                <a:gd name="T46" fmla="*/ 1497 w 2812"/>
                <a:gd name="T47" fmla="*/ 366 h 2667"/>
                <a:gd name="T48" fmla="*/ 1425 w 2812"/>
                <a:gd name="T49" fmla="*/ 350 h 2667"/>
                <a:gd name="T50" fmla="*/ 2812 w 2812"/>
                <a:gd name="T51" fmla="*/ 1804 h 2667"/>
                <a:gd name="T52" fmla="*/ 2786 w 2812"/>
                <a:gd name="T53" fmla="*/ 2013 h 2667"/>
                <a:gd name="T54" fmla="*/ 2712 w 2812"/>
                <a:gd name="T55" fmla="*/ 2207 h 2667"/>
                <a:gd name="T56" fmla="*/ 2595 w 2812"/>
                <a:gd name="T57" fmla="*/ 2379 h 2667"/>
                <a:gd name="T58" fmla="*/ 2444 w 2812"/>
                <a:gd name="T59" fmla="*/ 2518 h 2667"/>
                <a:gd name="T60" fmla="*/ 2265 w 2812"/>
                <a:gd name="T61" fmla="*/ 2616 h 2667"/>
                <a:gd name="T62" fmla="*/ 2063 w 2812"/>
                <a:gd name="T63" fmla="*/ 2664 h 2667"/>
                <a:gd name="T64" fmla="*/ 515 w 2812"/>
                <a:gd name="T65" fmla="*/ 2664 h 2667"/>
                <a:gd name="T66" fmla="*/ 353 w 2812"/>
                <a:gd name="T67" fmla="*/ 2616 h 2667"/>
                <a:gd name="T68" fmla="*/ 211 w 2812"/>
                <a:gd name="T69" fmla="*/ 2521 h 2667"/>
                <a:gd name="T70" fmla="*/ 100 w 2812"/>
                <a:gd name="T71" fmla="*/ 2389 h 2667"/>
                <a:gd name="T72" fmla="*/ 26 w 2812"/>
                <a:gd name="T73" fmla="*/ 2234 h 2667"/>
                <a:gd name="T74" fmla="*/ 0 w 2812"/>
                <a:gd name="T75" fmla="*/ 2064 h 2667"/>
                <a:gd name="T76" fmla="*/ 0 w 2812"/>
                <a:gd name="T77" fmla="*/ 1900 h 2667"/>
                <a:gd name="T78" fmla="*/ 0 w 2812"/>
                <a:gd name="T79" fmla="*/ 1518 h 2667"/>
                <a:gd name="T80" fmla="*/ 0 w 2812"/>
                <a:gd name="T81" fmla="*/ 1254 h 2667"/>
                <a:gd name="T82" fmla="*/ 3 w 2812"/>
                <a:gd name="T83" fmla="*/ 1018 h 2667"/>
                <a:gd name="T84" fmla="*/ 43 w 2812"/>
                <a:gd name="T85" fmla="*/ 856 h 2667"/>
                <a:gd name="T86" fmla="*/ 126 w 2812"/>
                <a:gd name="T87" fmla="*/ 713 h 2667"/>
                <a:gd name="T88" fmla="*/ 244 w 2812"/>
                <a:gd name="T89" fmla="*/ 594 h 2667"/>
                <a:gd name="T90" fmla="*/ 1411 w 2812"/>
                <a:gd name="T91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12" h="2667">
                  <a:moveTo>
                    <a:pt x="1108" y="1629"/>
                  </a:moveTo>
                  <a:lnTo>
                    <a:pt x="1433" y="1807"/>
                  </a:lnTo>
                  <a:lnTo>
                    <a:pt x="1760" y="1629"/>
                  </a:lnTo>
                  <a:lnTo>
                    <a:pt x="2061" y="1793"/>
                  </a:lnTo>
                  <a:lnTo>
                    <a:pt x="1433" y="2137"/>
                  </a:lnTo>
                  <a:lnTo>
                    <a:pt x="806" y="1793"/>
                  </a:lnTo>
                  <a:lnTo>
                    <a:pt x="1108" y="1629"/>
                  </a:lnTo>
                  <a:close/>
                  <a:moveTo>
                    <a:pt x="1433" y="834"/>
                  </a:moveTo>
                  <a:lnTo>
                    <a:pt x="2061" y="1178"/>
                  </a:lnTo>
                  <a:lnTo>
                    <a:pt x="1433" y="1520"/>
                  </a:lnTo>
                  <a:lnTo>
                    <a:pt x="806" y="1178"/>
                  </a:lnTo>
                  <a:lnTo>
                    <a:pt x="1433" y="834"/>
                  </a:lnTo>
                  <a:close/>
                  <a:moveTo>
                    <a:pt x="1425" y="350"/>
                  </a:moveTo>
                  <a:lnTo>
                    <a:pt x="1405" y="352"/>
                  </a:lnTo>
                  <a:lnTo>
                    <a:pt x="1385" y="356"/>
                  </a:lnTo>
                  <a:lnTo>
                    <a:pt x="1366" y="362"/>
                  </a:lnTo>
                  <a:lnTo>
                    <a:pt x="1347" y="372"/>
                  </a:lnTo>
                  <a:lnTo>
                    <a:pt x="560" y="785"/>
                  </a:lnTo>
                  <a:lnTo>
                    <a:pt x="521" y="808"/>
                  </a:lnTo>
                  <a:lnTo>
                    <a:pt x="486" y="835"/>
                  </a:lnTo>
                  <a:lnTo>
                    <a:pt x="454" y="865"/>
                  </a:lnTo>
                  <a:lnTo>
                    <a:pt x="427" y="898"/>
                  </a:lnTo>
                  <a:lnTo>
                    <a:pt x="402" y="933"/>
                  </a:lnTo>
                  <a:lnTo>
                    <a:pt x="382" y="972"/>
                  </a:lnTo>
                  <a:lnTo>
                    <a:pt x="367" y="1012"/>
                  </a:lnTo>
                  <a:lnTo>
                    <a:pt x="354" y="1053"/>
                  </a:lnTo>
                  <a:lnTo>
                    <a:pt x="344" y="1097"/>
                  </a:lnTo>
                  <a:lnTo>
                    <a:pt x="339" y="1142"/>
                  </a:lnTo>
                  <a:lnTo>
                    <a:pt x="338" y="1187"/>
                  </a:lnTo>
                  <a:lnTo>
                    <a:pt x="338" y="2072"/>
                  </a:lnTo>
                  <a:lnTo>
                    <a:pt x="339" y="2108"/>
                  </a:lnTo>
                  <a:lnTo>
                    <a:pt x="343" y="2144"/>
                  </a:lnTo>
                  <a:lnTo>
                    <a:pt x="351" y="2179"/>
                  </a:lnTo>
                  <a:lnTo>
                    <a:pt x="360" y="2213"/>
                  </a:lnTo>
                  <a:lnTo>
                    <a:pt x="374" y="2244"/>
                  </a:lnTo>
                  <a:lnTo>
                    <a:pt x="390" y="2274"/>
                  </a:lnTo>
                  <a:lnTo>
                    <a:pt x="408" y="2301"/>
                  </a:lnTo>
                  <a:lnTo>
                    <a:pt x="429" y="2326"/>
                  </a:lnTo>
                  <a:lnTo>
                    <a:pt x="453" y="2346"/>
                  </a:lnTo>
                  <a:lnTo>
                    <a:pt x="481" y="2363"/>
                  </a:lnTo>
                  <a:lnTo>
                    <a:pt x="510" y="2375"/>
                  </a:lnTo>
                  <a:lnTo>
                    <a:pt x="543" y="2383"/>
                  </a:lnTo>
                  <a:lnTo>
                    <a:pt x="578" y="2386"/>
                  </a:lnTo>
                  <a:lnTo>
                    <a:pt x="1920" y="2386"/>
                  </a:lnTo>
                  <a:lnTo>
                    <a:pt x="1980" y="2383"/>
                  </a:lnTo>
                  <a:lnTo>
                    <a:pt x="2037" y="2374"/>
                  </a:lnTo>
                  <a:lnTo>
                    <a:pt x="2092" y="2360"/>
                  </a:lnTo>
                  <a:lnTo>
                    <a:pt x="2145" y="2340"/>
                  </a:lnTo>
                  <a:lnTo>
                    <a:pt x="2196" y="2315"/>
                  </a:lnTo>
                  <a:lnTo>
                    <a:pt x="2245" y="2286"/>
                  </a:lnTo>
                  <a:lnTo>
                    <a:pt x="2290" y="2252"/>
                  </a:lnTo>
                  <a:lnTo>
                    <a:pt x="2332" y="2215"/>
                  </a:lnTo>
                  <a:lnTo>
                    <a:pt x="2372" y="2174"/>
                  </a:lnTo>
                  <a:lnTo>
                    <a:pt x="2406" y="2129"/>
                  </a:lnTo>
                  <a:lnTo>
                    <a:pt x="2438" y="2082"/>
                  </a:lnTo>
                  <a:lnTo>
                    <a:pt x="2466" y="2031"/>
                  </a:lnTo>
                  <a:lnTo>
                    <a:pt x="2488" y="1979"/>
                  </a:lnTo>
                  <a:lnTo>
                    <a:pt x="2506" y="1924"/>
                  </a:lnTo>
                  <a:lnTo>
                    <a:pt x="2519" y="1868"/>
                  </a:lnTo>
                  <a:lnTo>
                    <a:pt x="2528" y="1810"/>
                  </a:lnTo>
                  <a:lnTo>
                    <a:pt x="2531" y="1752"/>
                  </a:lnTo>
                  <a:lnTo>
                    <a:pt x="2531" y="1001"/>
                  </a:lnTo>
                  <a:lnTo>
                    <a:pt x="2528" y="965"/>
                  </a:lnTo>
                  <a:lnTo>
                    <a:pt x="2522" y="931"/>
                  </a:lnTo>
                  <a:lnTo>
                    <a:pt x="2511" y="899"/>
                  </a:lnTo>
                  <a:lnTo>
                    <a:pt x="2496" y="868"/>
                  </a:lnTo>
                  <a:lnTo>
                    <a:pt x="2477" y="838"/>
                  </a:lnTo>
                  <a:lnTo>
                    <a:pt x="2455" y="812"/>
                  </a:lnTo>
                  <a:lnTo>
                    <a:pt x="2430" y="789"/>
                  </a:lnTo>
                  <a:lnTo>
                    <a:pt x="2401" y="769"/>
                  </a:lnTo>
                  <a:lnTo>
                    <a:pt x="2369" y="753"/>
                  </a:lnTo>
                  <a:lnTo>
                    <a:pt x="1497" y="366"/>
                  </a:lnTo>
                  <a:lnTo>
                    <a:pt x="1474" y="358"/>
                  </a:lnTo>
                  <a:lnTo>
                    <a:pt x="1450" y="352"/>
                  </a:lnTo>
                  <a:lnTo>
                    <a:pt x="1425" y="350"/>
                  </a:lnTo>
                  <a:close/>
                  <a:moveTo>
                    <a:pt x="1411" y="0"/>
                  </a:moveTo>
                  <a:lnTo>
                    <a:pt x="2812" y="629"/>
                  </a:lnTo>
                  <a:lnTo>
                    <a:pt x="2812" y="1804"/>
                  </a:lnTo>
                  <a:lnTo>
                    <a:pt x="2809" y="1875"/>
                  </a:lnTo>
                  <a:lnTo>
                    <a:pt x="2799" y="1944"/>
                  </a:lnTo>
                  <a:lnTo>
                    <a:pt x="2786" y="2013"/>
                  </a:lnTo>
                  <a:lnTo>
                    <a:pt x="2766" y="2080"/>
                  </a:lnTo>
                  <a:lnTo>
                    <a:pt x="2741" y="2145"/>
                  </a:lnTo>
                  <a:lnTo>
                    <a:pt x="2712" y="2207"/>
                  </a:lnTo>
                  <a:lnTo>
                    <a:pt x="2677" y="2268"/>
                  </a:lnTo>
                  <a:lnTo>
                    <a:pt x="2638" y="2325"/>
                  </a:lnTo>
                  <a:lnTo>
                    <a:pt x="2595" y="2379"/>
                  </a:lnTo>
                  <a:lnTo>
                    <a:pt x="2549" y="2429"/>
                  </a:lnTo>
                  <a:lnTo>
                    <a:pt x="2498" y="2476"/>
                  </a:lnTo>
                  <a:lnTo>
                    <a:pt x="2444" y="2518"/>
                  </a:lnTo>
                  <a:lnTo>
                    <a:pt x="2387" y="2555"/>
                  </a:lnTo>
                  <a:lnTo>
                    <a:pt x="2327" y="2588"/>
                  </a:lnTo>
                  <a:lnTo>
                    <a:pt x="2265" y="2616"/>
                  </a:lnTo>
                  <a:lnTo>
                    <a:pt x="2200" y="2637"/>
                  </a:lnTo>
                  <a:lnTo>
                    <a:pt x="2133" y="2654"/>
                  </a:lnTo>
                  <a:lnTo>
                    <a:pt x="2063" y="2664"/>
                  </a:lnTo>
                  <a:lnTo>
                    <a:pt x="1992" y="2667"/>
                  </a:lnTo>
                  <a:lnTo>
                    <a:pt x="574" y="2667"/>
                  </a:lnTo>
                  <a:lnTo>
                    <a:pt x="515" y="2664"/>
                  </a:lnTo>
                  <a:lnTo>
                    <a:pt x="459" y="2654"/>
                  </a:lnTo>
                  <a:lnTo>
                    <a:pt x="406" y="2637"/>
                  </a:lnTo>
                  <a:lnTo>
                    <a:pt x="353" y="2616"/>
                  </a:lnTo>
                  <a:lnTo>
                    <a:pt x="303" y="2589"/>
                  </a:lnTo>
                  <a:lnTo>
                    <a:pt x="256" y="2557"/>
                  </a:lnTo>
                  <a:lnTo>
                    <a:pt x="211" y="2521"/>
                  </a:lnTo>
                  <a:lnTo>
                    <a:pt x="171" y="2481"/>
                  </a:lnTo>
                  <a:lnTo>
                    <a:pt x="133" y="2437"/>
                  </a:lnTo>
                  <a:lnTo>
                    <a:pt x="100" y="2389"/>
                  </a:lnTo>
                  <a:lnTo>
                    <a:pt x="71" y="2340"/>
                  </a:lnTo>
                  <a:lnTo>
                    <a:pt x="46" y="2288"/>
                  </a:lnTo>
                  <a:lnTo>
                    <a:pt x="26" y="2234"/>
                  </a:lnTo>
                  <a:lnTo>
                    <a:pt x="13" y="2178"/>
                  </a:lnTo>
                  <a:lnTo>
                    <a:pt x="3" y="2121"/>
                  </a:lnTo>
                  <a:lnTo>
                    <a:pt x="0" y="2064"/>
                  </a:lnTo>
                  <a:lnTo>
                    <a:pt x="0" y="2016"/>
                  </a:lnTo>
                  <a:lnTo>
                    <a:pt x="0" y="1961"/>
                  </a:lnTo>
                  <a:lnTo>
                    <a:pt x="0" y="1900"/>
                  </a:lnTo>
                  <a:lnTo>
                    <a:pt x="0" y="1834"/>
                  </a:lnTo>
                  <a:lnTo>
                    <a:pt x="0" y="1761"/>
                  </a:lnTo>
                  <a:lnTo>
                    <a:pt x="0" y="1518"/>
                  </a:lnTo>
                  <a:lnTo>
                    <a:pt x="0" y="1431"/>
                  </a:lnTo>
                  <a:lnTo>
                    <a:pt x="0" y="1343"/>
                  </a:lnTo>
                  <a:lnTo>
                    <a:pt x="0" y="1254"/>
                  </a:lnTo>
                  <a:lnTo>
                    <a:pt x="0" y="1164"/>
                  </a:lnTo>
                  <a:lnTo>
                    <a:pt x="0" y="1074"/>
                  </a:lnTo>
                  <a:lnTo>
                    <a:pt x="3" y="1018"/>
                  </a:lnTo>
                  <a:lnTo>
                    <a:pt x="12" y="962"/>
                  </a:lnTo>
                  <a:lnTo>
                    <a:pt x="24" y="908"/>
                  </a:lnTo>
                  <a:lnTo>
                    <a:pt x="43" y="856"/>
                  </a:lnTo>
                  <a:lnTo>
                    <a:pt x="65" y="806"/>
                  </a:lnTo>
                  <a:lnTo>
                    <a:pt x="94" y="758"/>
                  </a:lnTo>
                  <a:lnTo>
                    <a:pt x="126" y="713"/>
                  </a:lnTo>
                  <a:lnTo>
                    <a:pt x="162" y="669"/>
                  </a:lnTo>
                  <a:lnTo>
                    <a:pt x="201" y="630"/>
                  </a:lnTo>
                  <a:lnTo>
                    <a:pt x="244" y="594"/>
                  </a:lnTo>
                  <a:lnTo>
                    <a:pt x="290" y="563"/>
                  </a:lnTo>
                  <a:lnTo>
                    <a:pt x="340" y="534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BB2E01A-C8E8-48D2-BA79-4E7BDC9BE84B}"/>
              </a:ext>
            </a:extLst>
          </p:cNvPr>
          <p:cNvGrpSpPr>
            <a:grpSpLocks noChangeAspect="1"/>
          </p:cNvGrpSpPr>
          <p:nvPr/>
        </p:nvGrpSpPr>
        <p:grpSpPr>
          <a:xfrm>
            <a:off x="6921243" y="2491129"/>
            <a:ext cx="654941" cy="683263"/>
            <a:chOff x="4738688" y="2082800"/>
            <a:chExt cx="587375" cy="612775"/>
          </a:xfrm>
        </p:grpSpPr>
        <p:sp>
          <p:nvSpPr>
            <p:cNvPr id="154" name="Freeform 33">
              <a:extLst>
                <a:ext uri="{FF2B5EF4-FFF2-40B4-BE49-F238E27FC236}">
                  <a16:creationId xmlns:a16="http://schemas.microsoft.com/office/drawing/2014/main" id="{B0DA0DBB-2E04-4209-9B5C-53438F91A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8" y="2082800"/>
              <a:ext cx="587375" cy="612775"/>
            </a:xfrm>
            <a:custGeom>
              <a:avLst/>
              <a:gdLst>
                <a:gd name="T0" fmla="*/ 2001 w 2586"/>
                <a:gd name="T1" fmla="*/ 0 h 2698"/>
                <a:gd name="T2" fmla="*/ 2088 w 2586"/>
                <a:gd name="T3" fmla="*/ 13 h 2698"/>
                <a:gd name="T4" fmla="*/ 2167 w 2586"/>
                <a:gd name="T5" fmla="*/ 49 h 2698"/>
                <a:gd name="T6" fmla="*/ 2230 w 2586"/>
                <a:gd name="T7" fmla="*/ 105 h 2698"/>
                <a:gd name="T8" fmla="*/ 2276 w 2586"/>
                <a:gd name="T9" fmla="*/ 175 h 2698"/>
                <a:gd name="T10" fmla="*/ 2302 w 2586"/>
                <a:gd name="T11" fmla="*/ 259 h 2698"/>
                <a:gd name="T12" fmla="*/ 2305 w 2586"/>
                <a:gd name="T13" fmla="*/ 1484 h 2698"/>
                <a:gd name="T14" fmla="*/ 2526 w 2586"/>
                <a:gd name="T15" fmla="*/ 1547 h 2698"/>
                <a:gd name="T16" fmla="*/ 2563 w 2586"/>
                <a:gd name="T17" fmla="*/ 1577 h 2698"/>
                <a:gd name="T18" fmla="*/ 2584 w 2586"/>
                <a:gd name="T19" fmla="*/ 1622 h 2698"/>
                <a:gd name="T20" fmla="*/ 2586 w 2586"/>
                <a:gd name="T21" fmla="*/ 2376 h 2698"/>
                <a:gd name="T22" fmla="*/ 2578 w 2586"/>
                <a:gd name="T23" fmla="*/ 2418 h 2698"/>
                <a:gd name="T24" fmla="*/ 2554 w 2586"/>
                <a:gd name="T25" fmla="*/ 2454 h 2698"/>
                <a:gd name="T26" fmla="*/ 2519 w 2586"/>
                <a:gd name="T27" fmla="*/ 2478 h 2698"/>
                <a:gd name="T28" fmla="*/ 2020 w 2586"/>
                <a:gd name="T29" fmla="*/ 2696 h 2698"/>
                <a:gd name="T30" fmla="*/ 1981 w 2586"/>
                <a:gd name="T31" fmla="*/ 2697 h 2698"/>
                <a:gd name="T32" fmla="*/ 1487 w 2586"/>
                <a:gd name="T33" fmla="*/ 2560 h 2698"/>
                <a:gd name="T34" fmla="*/ 1445 w 2586"/>
                <a:gd name="T35" fmla="*/ 2537 h 2698"/>
                <a:gd name="T36" fmla="*/ 1416 w 2586"/>
                <a:gd name="T37" fmla="*/ 2499 h 2698"/>
                <a:gd name="T38" fmla="*/ 1405 w 2586"/>
                <a:gd name="T39" fmla="*/ 2452 h 2698"/>
                <a:gd name="T40" fmla="*/ 304 w 2586"/>
                <a:gd name="T41" fmla="*/ 2305 h 2698"/>
                <a:gd name="T42" fmla="*/ 217 w 2586"/>
                <a:gd name="T43" fmla="*/ 2292 h 2698"/>
                <a:gd name="T44" fmla="*/ 138 w 2586"/>
                <a:gd name="T45" fmla="*/ 2255 h 2698"/>
                <a:gd name="T46" fmla="*/ 75 w 2586"/>
                <a:gd name="T47" fmla="*/ 2200 h 2698"/>
                <a:gd name="T48" fmla="*/ 29 w 2586"/>
                <a:gd name="T49" fmla="*/ 2129 h 2698"/>
                <a:gd name="T50" fmla="*/ 3 w 2586"/>
                <a:gd name="T51" fmla="*/ 2045 h 2698"/>
                <a:gd name="T52" fmla="*/ 0 w 2586"/>
                <a:gd name="T53" fmla="*/ 304 h 2698"/>
                <a:gd name="T54" fmla="*/ 13 w 2586"/>
                <a:gd name="T55" fmla="*/ 217 h 2698"/>
                <a:gd name="T56" fmla="*/ 49 w 2586"/>
                <a:gd name="T57" fmla="*/ 138 h 2698"/>
                <a:gd name="T58" fmla="*/ 105 w 2586"/>
                <a:gd name="T59" fmla="*/ 74 h 2698"/>
                <a:gd name="T60" fmla="*/ 176 w 2586"/>
                <a:gd name="T61" fmla="*/ 27 h 2698"/>
                <a:gd name="T62" fmla="*/ 260 w 2586"/>
                <a:gd name="T63" fmla="*/ 3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86" h="2698">
                  <a:moveTo>
                    <a:pt x="304" y="0"/>
                  </a:moveTo>
                  <a:lnTo>
                    <a:pt x="2001" y="0"/>
                  </a:lnTo>
                  <a:lnTo>
                    <a:pt x="2045" y="3"/>
                  </a:lnTo>
                  <a:lnTo>
                    <a:pt x="2088" y="13"/>
                  </a:lnTo>
                  <a:lnTo>
                    <a:pt x="2129" y="27"/>
                  </a:lnTo>
                  <a:lnTo>
                    <a:pt x="2167" y="49"/>
                  </a:lnTo>
                  <a:lnTo>
                    <a:pt x="2200" y="74"/>
                  </a:lnTo>
                  <a:lnTo>
                    <a:pt x="2230" y="105"/>
                  </a:lnTo>
                  <a:lnTo>
                    <a:pt x="2256" y="138"/>
                  </a:lnTo>
                  <a:lnTo>
                    <a:pt x="2276" y="175"/>
                  </a:lnTo>
                  <a:lnTo>
                    <a:pt x="2292" y="217"/>
                  </a:lnTo>
                  <a:lnTo>
                    <a:pt x="2302" y="259"/>
                  </a:lnTo>
                  <a:lnTo>
                    <a:pt x="2305" y="304"/>
                  </a:lnTo>
                  <a:lnTo>
                    <a:pt x="2305" y="1484"/>
                  </a:lnTo>
                  <a:lnTo>
                    <a:pt x="2503" y="1537"/>
                  </a:lnTo>
                  <a:lnTo>
                    <a:pt x="2526" y="1547"/>
                  </a:lnTo>
                  <a:lnTo>
                    <a:pt x="2546" y="1560"/>
                  </a:lnTo>
                  <a:lnTo>
                    <a:pt x="2563" y="1577"/>
                  </a:lnTo>
                  <a:lnTo>
                    <a:pt x="2575" y="1598"/>
                  </a:lnTo>
                  <a:lnTo>
                    <a:pt x="2584" y="1622"/>
                  </a:lnTo>
                  <a:lnTo>
                    <a:pt x="2586" y="1646"/>
                  </a:lnTo>
                  <a:lnTo>
                    <a:pt x="2586" y="2376"/>
                  </a:lnTo>
                  <a:lnTo>
                    <a:pt x="2584" y="2398"/>
                  </a:lnTo>
                  <a:lnTo>
                    <a:pt x="2578" y="2418"/>
                  </a:lnTo>
                  <a:lnTo>
                    <a:pt x="2568" y="2437"/>
                  </a:lnTo>
                  <a:lnTo>
                    <a:pt x="2554" y="2454"/>
                  </a:lnTo>
                  <a:lnTo>
                    <a:pt x="2538" y="2468"/>
                  </a:lnTo>
                  <a:lnTo>
                    <a:pt x="2519" y="2478"/>
                  </a:lnTo>
                  <a:lnTo>
                    <a:pt x="2042" y="2688"/>
                  </a:lnTo>
                  <a:lnTo>
                    <a:pt x="2020" y="2696"/>
                  </a:lnTo>
                  <a:lnTo>
                    <a:pt x="1997" y="2698"/>
                  </a:lnTo>
                  <a:lnTo>
                    <a:pt x="1981" y="2697"/>
                  </a:lnTo>
                  <a:lnTo>
                    <a:pt x="1966" y="2694"/>
                  </a:lnTo>
                  <a:lnTo>
                    <a:pt x="1487" y="2560"/>
                  </a:lnTo>
                  <a:lnTo>
                    <a:pt x="1464" y="2551"/>
                  </a:lnTo>
                  <a:lnTo>
                    <a:pt x="1445" y="2537"/>
                  </a:lnTo>
                  <a:lnTo>
                    <a:pt x="1428" y="2519"/>
                  </a:lnTo>
                  <a:lnTo>
                    <a:pt x="1416" y="2499"/>
                  </a:lnTo>
                  <a:lnTo>
                    <a:pt x="1408" y="2476"/>
                  </a:lnTo>
                  <a:lnTo>
                    <a:pt x="1405" y="2452"/>
                  </a:lnTo>
                  <a:lnTo>
                    <a:pt x="1405" y="2305"/>
                  </a:lnTo>
                  <a:lnTo>
                    <a:pt x="304" y="2305"/>
                  </a:lnTo>
                  <a:lnTo>
                    <a:pt x="260" y="2302"/>
                  </a:lnTo>
                  <a:lnTo>
                    <a:pt x="217" y="2292"/>
                  </a:lnTo>
                  <a:lnTo>
                    <a:pt x="176" y="2276"/>
                  </a:lnTo>
                  <a:lnTo>
                    <a:pt x="138" y="2255"/>
                  </a:lnTo>
                  <a:lnTo>
                    <a:pt x="105" y="2230"/>
                  </a:lnTo>
                  <a:lnTo>
                    <a:pt x="75" y="2200"/>
                  </a:lnTo>
                  <a:lnTo>
                    <a:pt x="49" y="2166"/>
                  </a:lnTo>
                  <a:lnTo>
                    <a:pt x="29" y="2129"/>
                  </a:lnTo>
                  <a:lnTo>
                    <a:pt x="13" y="2088"/>
                  </a:lnTo>
                  <a:lnTo>
                    <a:pt x="3" y="2045"/>
                  </a:lnTo>
                  <a:lnTo>
                    <a:pt x="0" y="2001"/>
                  </a:lnTo>
                  <a:lnTo>
                    <a:pt x="0" y="304"/>
                  </a:lnTo>
                  <a:lnTo>
                    <a:pt x="3" y="259"/>
                  </a:lnTo>
                  <a:lnTo>
                    <a:pt x="13" y="217"/>
                  </a:lnTo>
                  <a:lnTo>
                    <a:pt x="29" y="175"/>
                  </a:lnTo>
                  <a:lnTo>
                    <a:pt x="49" y="138"/>
                  </a:lnTo>
                  <a:lnTo>
                    <a:pt x="75" y="105"/>
                  </a:lnTo>
                  <a:lnTo>
                    <a:pt x="105" y="74"/>
                  </a:lnTo>
                  <a:lnTo>
                    <a:pt x="138" y="49"/>
                  </a:lnTo>
                  <a:lnTo>
                    <a:pt x="176" y="27"/>
                  </a:lnTo>
                  <a:lnTo>
                    <a:pt x="217" y="13"/>
                  </a:lnTo>
                  <a:lnTo>
                    <a:pt x="260" y="3"/>
                  </a:lnTo>
                  <a:lnTo>
                    <a:pt x="304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">
              <a:extLst>
                <a:ext uri="{FF2B5EF4-FFF2-40B4-BE49-F238E27FC236}">
                  <a16:creationId xmlns:a16="http://schemas.microsoft.com/office/drawing/2014/main" id="{ECBB3C16-30BA-415A-BCBF-C2963E206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4088" y="2108200"/>
              <a:ext cx="473075" cy="471488"/>
            </a:xfrm>
            <a:custGeom>
              <a:avLst/>
              <a:gdLst>
                <a:gd name="T0" fmla="*/ 680 w 2081"/>
                <a:gd name="T1" fmla="*/ 1104 h 2080"/>
                <a:gd name="T2" fmla="*/ 880 w 2081"/>
                <a:gd name="T3" fmla="*/ 1143 h 2080"/>
                <a:gd name="T4" fmla="*/ 1093 w 2081"/>
                <a:gd name="T5" fmla="*/ 1150 h 2080"/>
                <a:gd name="T6" fmla="*/ 1305 w 2081"/>
                <a:gd name="T7" fmla="*/ 1128 h 2080"/>
                <a:gd name="T8" fmla="*/ 1483 w 2081"/>
                <a:gd name="T9" fmla="*/ 1070 h 2080"/>
                <a:gd name="T10" fmla="*/ 1506 w 2081"/>
                <a:gd name="T11" fmla="*/ 1424 h 2080"/>
                <a:gd name="T12" fmla="*/ 1343 w 2081"/>
                <a:gd name="T13" fmla="*/ 1517 h 2080"/>
                <a:gd name="T14" fmla="*/ 1164 w 2081"/>
                <a:gd name="T15" fmla="*/ 1567 h 2080"/>
                <a:gd name="T16" fmla="*/ 923 w 2081"/>
                <a:gd name="T17" fmla="*/ 1568 h 2080"/>
                <a:gd name="T18" fmla="*/ 723 w 2081"/>
                <a:gd name="T19" fmla="*/ 1521 h 2080"/>
                <a:gd name="T20" fmla="*/ 595 w 2081"/>
                <a:gd name="T21" fmla="*/ 1448 h 2080"/>
                <a:gd name="T22" fmla="*/ 563 w 2081"/>
                <a:gd name="T23" fmla="*/ 1050 h 2080"/>
                <a:gd name="T24" fmla="*/ 1213 w 2081"/>
                <a:gd name="T25" fmla="*/ 471 h 2080"/>
                <a:gd name="T26" fmla="*/ 1398 w 2081"/>
                <a:gd name="T27" fmla="*/ 512 h 2080"/>
                <a:gd name="T28" fmla="*/ 1504 w 2081"/>
                <a:gd name="T29" fmla="*/ 575 h 2080"/>
                <a:gd name="T30" fmla="*/ 1504 w 2081"/>
                <a:gd name="T31" fmla="*/ 650 h 2080"/>
                <a:gd name="T32" fmla="*/ 1398 w 2081"/>
                <a:gd name="T33" fmla="*/ 712 h 2080"/>
                <a:gd name="T34" fmla="*/ 1213 w 2081"/>
                <a:gd name="T35" fmla="*/ 753 h 2080"/>
                <a:gd name="T36" fmla="*/ 980 w 2081"/>
                <a:gd name="T37" fmla="*/ 762 h 2080"/>
                <a:gd name="T38" fmla="*/ 767 w 2081"/>
                <a:gd name="T39" fmla="*/ 736 h 2080"/>
                <a:gd name="T40" fmla="*/ 619 w 2081"/>
                <a:gd name="T41" fmla="*/ 683 h 2080"/>
                <a:gd name="T42" fmla="*/ 563 w 2081"/>
                <a:gd name="T43" fmla="*/ 612 h 2080"/>
                <a:gd name="T44" fmla="*/ 619 w 2081"/>
                <a:gd name="T45" fmla="*/ 541 h 2080"/>
                <a:gd name="T46" fmla="*/ 767 w 2081"/>
                <a:gd name="T47" fmla="*/ 488 h 2080"/>
                <a:gd name="T48" fmla="*/ 980 w 2081"/>
                <a:gd name="T49" fmla="*/ 463 h 2080"/>
                <a:gd name="T50" fmla="*/ 1923 w 2081"/>
                <a:gd name="T51" fmla="*/ 3 h 2080"/>
                <a:gd name="T52" fmla="*/ 2036 w 2081"/>
                <a:gd name="T53" fmla="*/ 69 h 2080"/>
                <a:gd name="T54" fmla="*/ 2081 w 2081"/>
                <a:gd name="T55" fmla="*/ 192 h 2080"/>
                <a:gd name="T56" fmla="*/ 1885 w 2081"/>
                <a:gd name="T57" fmla="*/ 1293 h 2080"/>
                <a:gd name="T58" fmla="*/ 1631 w 2081"/>
                <a:gd name="T59" fmla="*/ 1389 h 2080"/>
                <a:gd name="T60" fmla="*/ 1628 w 2081"/>
                <a:gd name="T61" fmla="*/ 581 h 2080"/>
                <a:gd name="T62" fmla="*/ 1568 w 2081"/>
                <a:gd name="T63" fmla="*/ 477 h 2080"/>
                <a:gd name="T64" fmla="*/ 1443 w 2081"/>
                <a:gd name="T65" fmla="*/ 408 h 2080"/>
                <a:gd name="T66" fmla="*/ 1276 w 2081"/>
                <a:gd name="T67" fmla="*/ 366 h 2080"/>
                <a:gd name="T68" fmla="*/ 1088 w 2081"/>
                <a:gd name="T69" fmla="*/ 350 h 2080"/>
                <a:gd name="T70" fmla="*/ 898 w 2081"/>
                <a:gd name="T71" fmla="*/ 355 h 2080"/>
                <a:gd name="T72" fmla="*/ 717 w 2081"/>
                <a:gd name="T73" fmla="*/ 383 h 2080"/>
                <a:gd name="T74" fmla="*/ 569 w 2081"/>
                <a:gd name="T75" fmla="*/ 439 h 2080"/>
                <a:gd name="T76" fmla="*/ 474 w 2081"/>
                <a:gd name="T77" fmla="*/ 525 h 2080"/>
                <a:gd name="T78" fmla="*/ 451 w 2081"/>
                <a:gd name="T79" fmla="*/ 619 h 2080"/>
                <a:gd name="T80" fmla="*/ 463 w 2081"/>
                <a:gd name="T81" fmla="*/ 1450 h 2080"/>
                <a:gd name="T82" fmla="*/ 550 w 2081"/>
                <a:gd name="T83" fmla="*/ 1556 h 2080"/>
                <a:gd name="T84" fmla="*/ 701 w 2081"/>
                <a:gd name="T85" fmla="*/ 1632 h 2080"/>
                <a:gd name="T86" fmla="*/ 889 w 2081"/>
                <a:gd name="T87" fmla="*/ 1676 h 2080"/>
                <a:gd name="T88" fmla="*/ 1105 w 2081"/>
                <a:gd name="T89" fmla="*/ 1685 h 2080"/>
                <a:gd name="T90" fmla="*/ 1293 w 2081"/>
                <a:gd name="T91" fmla="*/ 2080 h 2080"/>
                <a:gd name="T92" fmla="*/ 95 w 2081"/>
                <a:gd name="T93" fmla="*/ 2055 h 2080"/>
                <a:gd name="T94" fmla="*/ 13 w 2081"/>
                <a:gd name="T95" fmla="*/ 1955 h 2080"/>
                <a:gd name="T96" fmla="*/ 3 w 2081"/>
                <a:gd name="T97" fmla="*/ 157 h 2080"/>
                <a:gd name="T98" fmla="*/ 69 w 2081"/>
                <a:gd name="T99" fmla="*/ 45 h 2080"/>
                <a:gd name="T100" fmla="*/ 192 w 2081"/>
                <a:gd name="T101" fmla="*/ 0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2080">
                  <a:moveTo>
                    <a:pt x="563" y="1050"/>
                  </a:moveTo>
                  <a:lnTo>
                    <a:pt x="597" y="1070"/>
                  </a:lnTo>
                  <a:lnTo>
                    <a:pt x="637" y="1088"/>
                  </a:lnTo>
                  <a:lnTo>
                    <a:pt x="680" y="1104"/>
                  </a:lnTo>
                  <a:lnTo>
                    <a:pt x="727" y="1118"/>
                  </a:lnTo>
                  <a:lnTo>
                    <a:pt x="776" y="1128"/>
                  </a:lnTo>
                  <a:lnTo>
                    <a:pt x="827" y="1137"/>
                  </a:lnTo>
                  <a:lnTo>
                    <a:pt x="880" y="1143"/>
                  </a:lnTo>
                  <a:lnTo>
                    <a:pt x="934" y="1148"/>
                  </a:lnTo>
                  <a:lnTo>
                    <a:pt x="988" y="1150"/>
                  </a:lnTo>
                  <a:lnTo>
                    <a:pt x="1041" y="1151"/>
                  </a:lnTo>
                  <a:lnTo>
                    <a:pt x="1093" y="1150"/>
                  </a:lnTo>
                  <a:lnTo>
                    <a:pt x="1147" y="1148"/>
                  </a:lnTo>
                  <a:lnTo>
                    <a:pt x="1201" y="1143"/>
                  </a:lnTo>
                  <a:lnTo>
                    <a:pt x="1253" y="1137"/>
                  </a:lnTo>
                  <a:lnTo>
                    <a:pt x="1305" y="1128"/>
                  </a:lnTo>
                  <a:lnTo>
                    <a:pt x="1354" y="1118"/>
                  </a:lnTo>
                  <a:lnTo>
                    <a:pt x="1401" y="1104"/>
                  </a:lnTo>
                  <a:lnTo>
                    <a:pt x="1444" y="1088"/>
                  </a:lnTo>
                  <a:lnTo>
                    <a:pt x="1483" y="1070"/>
                  </a:lnTo>
                  <a:lnTo>
                    <a:pt x="1518" y="1050"/>
                  </a:lnTo>
                  <a:lnTo>
                    <a:pt x="1518" y="1389"/>
                  </a:lnTo>
                  <a:lnTo>
                    <a:pt x="1516" y="1406"/>
                  </a:lnTo>
                  <a:lnTo>
                    <a:pt x="1506" y="1424"/>
                  </a:lnTo>
                  <a:lnTo>
                    <a:pt x="1493" y="1441"/>
                  </a:lnTo>
                  <a:lnTo>
                    <a:pt x="1474" y="1459"/>
                  </a:lnTo>
                  <a:lnTo>
                    <a:pt x="1362" y="1506"/>
                  </a:lnTo>
                  <a:lnTo>
                    <a:pt x="1343" y="1517"/>
                  </a:lnTo>
                  <a:lnTo>
                    <a:pt x="1327" y="1532"/>
                  </a:lnTo>
                  <a:lnTo>
                    <a:pt x="1276" y="1545"/>
                  </a:lnTo>
                  <a:lnTo>
                    <a:pt x="1222" y="1558"/>
                  </a:lnTo>
                  <a:lnTo>
                    <a:pt x="1164" y="1567"/>
                  </a:lnTo>
                  <a:lnTo>
                    <a:pt x="1104" y="1572"/>
                  </a:lnTo>
                  <a:lnTo>
                    <a:pt x="1041" y="1574"/>
                  </a:lnTo>
                  <a:lnTo>
                    <a:pt x="980" y="1573"/>
                  </a:lnTo>
                  <a:lnTo>
                    <a:pt x="923" y="1568"/>
                  </a:lnTo>
                  <a:lnTo>
                    <a:pt x="867" y="1559"/>
                  </a:lnTo>
                  <a:lnTo>
                    <a:pt x="815" y="1549"/>
                  </a:lnTo>
                  <a:lnTo>
                    <a:pt x="767" y="1536"/>
                  </a:lnTo>
                  <a:lnTo>
                    <a:pt x="723" y="1521"/>
                  </a:lnTo>
                  <a:lnTo>
                    <a:pt x="683" y="1504"/>
                  </a:lnTo>
                  <a:lnTo>
                    <a:pt x="649" y="1486"/>
                  </a:lnTo>
                  <a:lnTo>
                    <a:pt x="619" y="1467"/>
                  </a:lnTo>
                  <a:lnTo>
                    <a:pt x="595" y="1448"/>
                  </a:lnTo>
                  <a:lnTo>
                    <a:pt x="577" y="1428"/>
                  </a:lnTo>
                  <a:lnTo>
                    <a:pt x="566" y="1408"/>
                  </a:lnTo>
                  <a:lnTo>
                    <a:pt x="563" y="1389"/>
                  </a:lnTo>
                  <a:lnTo>
                    <a:pt x="563" y="1050"/>
                  </a:lnTo>
                  <a:close/>
                  <a:moveTo>
                    <a:pt x="1041" y="461"/>
                  </a:moveTo>
                  <a:lnTo>
                    <a:pt x="1101" y="463"/>
                  </a:lnTo>
                  <a:lnTo>
                    <a:pt x="1158" y="466"/>
                  </a:lnTo>
                  <a:lnTo>
                    <a:pt x="1213" y="471"/>
                  </a:lnTo>
                  <a:lnTo>
                    <a:pt x="1266" y="479"/>
                  </a:lnTo>
                  <a:lnTo>
                    <a:pt x="1313" y="488"/>
                  </a:lnTo>
                  <a:lnTo>
                    <a:pt x="1357" y="500"/>
                  </a:lnTo>
                  <a:lnTo>
                    <a:pt x="1398" y="512"/>
                  </a:lnTo>
                  <a:lnTo>
                    <a:pt x="1432" y="526"/>
                  </a:lnTo>
                  <a:lnTo>
                    <a:pt x="1462" y="541"/>
                  </a:lnTo>
                  <a:lnTo>
                    <a:pt x="1486" y="558"/>
                  </a:lnTo>
                  <a:lnTo>
                    <a:pt x="1504" y="575"/>
                  </a:lnTo>
                  <a:lnTo>
                    <a:pt x="1515" y="594"/>
                  </a:lnTo>
                  <a:lnTo>
                    <a:pt x="1518" y="612"/>
                  </a:lnTo>
                  <a:lnTo>
                    <a:pt x="1515" y="631"/>
                  </a:lnTo>
                  <a:lnTo>
                    <a:pt x="1504" y="650"/>
                  </a:lnTo>
                  <a:lnTo>
                    <a:pt x="1486" y="667"/>
                  </a:lnTo>
                  <a:lnTo>
                    <a:pt x="1462" y="683"/>
                  </a:lnTo>
                  <a:lnTo>
                    <a:pt x="1432" y="698"/>
                  </a:lnTo>
                  <a:lnTo>
                    <a:pt x="1398" y="712"/>
                  </a:lnTo>
                  <a:lnTo>
                    <a:pt x="1357" y="725"/>
                  </a:lnTo>
                  <a:lnTo>
                    <a:pt x="1313" y="736"/>
                  </a:lnTo>
                  <a:lnTo>
                    <a:pt x="1266" y="746"/>
                  </a:lnTo>
                  <a:lnTo>
                    <a:pt x="1213" y="753"/>
                  </a:lnTo>
                  <a:lnTo>
                    <a:pt x="1158" y="758"/>
                  </a:lnTo>
                  <a:lnTo>
                    <a:pt x="1101" y="762"/>
                  </a:lnTo>
                  <a:lnTo>
                    <a:pt x="1041" y="763"/>
                  </a:lnTo>
                  <a:lnTo>
                    <a:pt x="980" y="762"/>
                  </a:lnTo>
                  <a:lnTo>
                    <a:pt x="923" y="758"/>
                  </a:lnTo>
                  <a:lnTo>
                    <a:pt x="867" y="753"/>
                  </a:lnTo>
                  <a:lnTo>
                    <a:pt x="815" y="746"/>
                  </a:lnTo>
                  <a:lnTo>
                    <a:pt x="767" y="736"/>
                  </a:lnTo>
                  <a:lnTo>
                    <a:pt x="723" y="725"/>
                  </a:lnTo>
                  <a:lnTo>
                    <a:pt x="683" y="712"/>
                  </a:lnTo>
                  <a:lnTo>
                    <a:pt x="649" y="698"/>
                  </a:lnTo>
                  <a:lnTo>
                    <a:pt x="619" y="683"/>
                  </a:lnTo>
                  <a:lnTo>
                    <a:pt x="595" y="667"/>
                  </a:lnTo>
                  <a:lnTo>
                    <a:pt x="577" y="650"/>
                  </a:lnTo>
                  <a:lnTo>
                    <a:pt x="566" y="631"/>
                  </a:lnTo>
                  <a:lnTo>
                    <a:pt x="563" y="612"/>
                  </a:lnTo>
                  <a:lnTo>
                    <a:pt x="566" y="594"/>
                  </a:lnTo>
                  <a:lnTo>
                    <a:pt x="577" y="575"/>
                  </a:lnTo>
                  <a:lnTo>
                    <a:pt x="595" y="558"/>
                  </a:lnTo>
                  <a:lnTo>
                    <a:pt x="619" y="541"/>
                  </a:lnTo>
                  <a:lnTo>
                    <a:pt x="649" y="526"/>
                  </a:lnTo>
                  <a:lnTo>
                    <a:pt x="683" y="512"/>
                  </a:lnTo>
                  <a:lnTo>
                    <a:pt x="723" y="500"/>
                  </a:lnTo>
                  <a:lnTo>
                    <a:pt x="767" y="488"/>
                  </a:lnTo>
                  <a:lnTo>
                    <a:pt x="815" y="479"/>
                  </a:lnTo>
                  <a:lnTo>
                    <a:pt x="867" y="471"/>
                  </a:lnTo>
                  <a:lnTo>
                    <a:pt x="923" y="466"/>
                  </a:lnTo>
                  <a:lnTo>
                    <a:pt x="980" y="463"/>
                  </a:lnTo>
                  <a:lnTo>
                    <a:pt x="1041" y="461"/>
                  </a:lnTo>
                  <a:close/>
                  <a:moveTo>
                    <a:pt x="192" y="0"/>
                  </a:moveTo>
                  <a:lnTo>
                    <a:pt x="1889" y="0"/>
                  </a:lnTo>
                  <a:lnTo>
                    <a:pt x="1923" y="3"/>
                  </a:lnTo>
                  <a:lnTo>
                    <a:pt x="1955" y="12"/>
                  </a:lnTo>
                  <a:lnTo>
                    <a:pt x="1986" y="26"/>
                  </a:lnTo>
                  <a:lnTo>
                    <a:pt x="2012" y="45"/>
                  </a:lnTo>
                  <a:lnTo>
                    <a:pt x="2036" y="69"/>
                  </a:lnTo>
                  <a:lnTo>
                    <a:pt x="2055" y="95"/>
                  </a:lnTo>
                  <a:lnTo>
                    <a:pt x="2068" y="125"/>
                  </a:lnTo>
                  <a:lnTo>
                    <a:pt x="2078" y="157"/>
                  </a:lnTo>
                  <a:lnTo>
                    <a:pt x="2081" y="192"/>
                  </a:lnTo>
                  <a:lnTo>
                    <a:pt x="2081" y="1342"/>
                  </a:lnTo>
                  <a:lnTo>
                    <a:pt x="1913" y="1297"/>
                  </a:lnTo>
                  <a:lnTo>
                    <a:pt x="1899" y="1294"/>
                  </a:lnTo>
                  <a:lnTo>
                    <a:pt x="1885" y="1293"/>
                  </a:lnTo>
                  <a:lnTo>
                    <a:pt x="1862" y="1295"/>
                  </a:lnTo>
                  <a:lnTo>
                    <a:pt x="1840" y="1302"/>
                  </a:lnTo>
                  <a:lnTo>
                    <a:pt x="1631" y="1391"/>
                  </a:lnTo>
                  <a:lnTo>
                    <a:pt x="1631" y="1389"/>
                  </a:lnTo>
                  <a:lnTo>
                    <a:pt x="1631" y="619"/>
                  </a:lnTo>
                  <a:lnTo>
                    <a:pt x="1630" y="619"/>
                  </a:lnTo>
                  <a:lnTo>
                    <a:pt x="1631" y="612"/>
                  </a:lnTo>
                  <a:lnTo>
                    <a:pt x="1628" y="581"/>
                  </a:lnTo>
                  <a:lnTo>
                    <a:pt x="1620" y="551"/>
                  </a:lnTo>
                  <a:lnTo>
                    <a:pt x="1607" y="525"/>
                  </a:lnTo>
                  <a:lnTo>
                    <a:pt x="1589" y="501"/>
                  </a:lnTo>
                  <a:lnTo>
                    <a:pt x="1568" y="477"/>
                  </a:lnTo>
                  <a:lnTo>
                    <a:pt x="1541" y="457"/>
                  </a:lnTo>
                  <a:lnTo>
                    <a:pt x="1512" y="439"/>
                  </a:lnTo>
                  <a:lnTo>
                    <a:pt x="1479" y="423"/>
                  </a:lnTo>
                  <a:lnTo>
                    <a:pt x="1443" y="408"/>
                  </a:lnTo>
                  <a:lnTo>
                    <a:pt x="1404" y="395"/>
                  </a:lnTo>
                  <a:lnTo>
                    <a:pt x="1363" y="383"/>
                  </a:lnTo>
                  <a:lnTo>
                    <a:pt x="1320" y="374"/>
                  </a:lnTo>
                  <a:lnTo>
                    <a:pt x="1276" y="366"/>
                  </a:lnTo>
                  <a:lnTo>
                    <a:pt x="1230" y="359"/>
                  </a:lnTo>
                  <a:lnTo>
                    <a:pt x="1183" y="355"/>
                  </a:lnTo>
                  <a:lnTo>
                    <a:pt x="1136" y="352"/>
                  </a:lnTo>
                  <a:lnTo>
                    <a:pt x="1088" y="350"/>
                  </a:lnTo>
                  <a:lnTo>
                    <a:pt x="1041" y="349"/>
                  </a:lnTo>
                  <a:lnTo>
                    <a:pt x="993" y="350"/>
                  </a:lnTo>
                  <a:lnTo>
                    <a:pt x="945" y="352"/>
                  </a:lnTo>
                  <a:lnTo>
                    <a:pt x="898" y="355"/>
                  </a:lnTo>
                  <a:lnTo>
                    <a:pt x="850" y="359"/>
                  </a:lnTo>
                  <a:lnTo>
                    <a:pt x="805" y="366"/>
                  </a:lnTo>
                  <a:lnTo>
                    <a:pt x="761" y="374"/>
                  </a:lnTo>
                  <a:lnTo>
                    <a:pt x="717" y="383"/>
                  </a:lnTo>
                  <a:lnTo>
                    <a:pt x="677" y="395"/>
                  </a:lnTo>
                  <a:lnTo>
                    <a:pt x="638" y="408"/>
                  </a:lnTo>
                  <a:lnTo>
                    <a:pt x="602" y="423"/>
                  </a:lnTo>
                  <a:lnTo>
                    <a:pt x="569" y="439"/>
                  </a:lnTo>
                  <a:lnTo>
                    <a:pt x="540" y="457"/>
                  </a:lnTo>
                  <a:lnTo>
                    <a:pt x="513" y="477"/>
                  </a:lnTo>
                  <a:lnTo>
                    <a:pt x="491" y="501"/>
                  </a:lnTo>
                  <a:lnTo>
                    <a:pt x="474" y="525"/>
                  </a:lnTo>
                  <a:lnTo>
                    <a:pt x="461" y="551"/>
                  </a:lnTo>
                  <a:lnTo>
                    <a:pt x="453" y="581"/>
                  </a:lnTo>
                  <a:lnTo>
                    <a:pt x="450" y="612"/>
                  </a:lnTo>
                  <a:lnTo>
                    <a:pt x="451" y="619"/>
                  </a:lnTo>
                  <a:lnTo>
                    <a:pt x="450" y="619"/>
                  </a:lnTo>
                  <a:lnTo>
                    <a:pt x="450" y="1389"/>
                  </a:lnTo>
                  <a:lnTo>
                    <a:pt x="453" y="1421"/>
                  </a:lnTo>
                  <a:lnTo>
                    <a:pt x="463" y="1450"/>
                  </a:lnTo>
                  <a:lnTo>
                    <a:pt x="476" y="1480"/>
                  </a:lnTo>
                  <a:lnTo>
                    <a:pt x="496" y="1506"/>
                  </a:lnTo>
                  <a:lnTo>
                    <a:pt x="521" y="1532"/>
                  </a:lnTo>
                  <a:lnTo>
                    <a:pt x="550" y="1556"/>
                  </a:lnTo>
                  <a:lnTo>
                    <a:pt x="583" y="1577"/>
                  </a:lnTo>
                  <a:lnTo>
                    <a:pt x="619" y="1597"/>
                  </a:lnTo>
                  <a:lnTo>
                    <a:pt x="659" y="1615"/>
                  </a:lnTo>
                  <a:lnTo>
                    <a:pt x="701" y="1632"/>
                  </a:lnTo>
                  <a:lnTo>
                    <a:pt x="746" y="1646"/>
                  </a:lnTo>
                  <a:lnTo>
                    <a:pt x="792" y="1658"/>
                  </a:lnTo>
                  <a:lnTo>
                    <a:pt x="841" y="1668"/>
                  </a:lnTo>
                  <a:lnTo>
                    <a:pt x="889" y="1676"/>
                  </a:lnTo>
                  <a:lnTo>
                    <a:pt x="940" y="1682"/>
                  </a:lnTo>
                  <a:lnTo>
                    <a:pt x="990" y="1686"/>
                  </a:lnTo>
                  <a:lnTo>
                    <a:pt x="1041" y="1687"/>
                  </a:lnTo>
                  <a:lnTo>
                    <a:pt x="1105" y="1685"/>
                  </a:lnTo>
                  <a:lnTo>
                    <a:pt x="1168" y="1680"/>
                  </a:lnTo>
                  <a:lnTo>
                    <a:pt x="1232" y="1670"/>
                  </a:lnTo>
                  <a:lnTo>
                    <a:pt x="1293" y="1657"/>
                  </a:lnTo>
                  <a:lnTo>
                    <a:pt x="1293" y="2080"/>
                  </a:lnTo>
                  <a:lnTo>
                    <a:pt x="192" y="2080"/>
                  </a:lnTo>
                  <a:lnTo>
                    <a:pt x="157" y="2077"/>
                  </a:lnTo>
                  <a:lnTo>
                    <a:pt x="126" y="2068"/>
                  </a:lnTo>
                  <a:lnTo>
                    <a:pt x="95" y="2055"/>
                  </a:lnTo>
                  <a:lnTo>
                    <a:pt x="69" y="2036"/>
                  </a:lnTo>
                  <a:lnTo>
                    <a:pt x="45" y="2012"/>
                  </a:lnTo>
                  <a:lnTo>
                    <a:pt x="26" y="1985"/>
                  </a:lnTo>
                  <a:lnTo>
                    <a:pt x="13" y="1955"/>
                  </a:lnTo>
                  <a:lnTo>
                    <a:pt x="3" y="1923"/>
                  </a:lnTo>
                  <a:lnTo>
                    <a:pt x="0" y="1889"/>
                  </a:lnTo>
                  <a:lnTo>
                    <a:pt x="0" y="192"/>
                  </a:lnTo>
                  <a:lnTo>
                    <a:pt x="3" y="157"/>
                  </a:lnTo>
                  <a:lnTo>
                    <a:pt x="13" y="125"/>
                  </a:lnTo>
                  <a:lnTo>
                    <a:pt x="26" y="95"/>
                  </a:lnTo>
                  <a:lnTo>
                    <a:pt x="45" y="69"/>
                  </a:lnTo>
                  <a:lnTo>
                    <a:pt x="69" y="45"/>
                  </a:lnTo>
                  <a:lnTo>
                    <a:pt x="95" y="26"/>
                  </a:lnTo>
                  <a:lnTo>
                    <a:pt x="126" y="12"/>
                  </a:lnTo>
                  <a:lnTo>
                    <a:pt x="157" y="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5">
              <a:extLst>
                <a:ext uri="{FF2B5EF4-FFF2-40B4-BE49-F238E27FC236}">
                  <a16:creationId xmlns:a16="http://schemas.microsoft.com/office/drawing/2014/main" id="{253C74D1-8D52-4791-A916-8AA8AA5806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676" y="2278063"/>
              <a:ext cx="407988" cy="392113"/>
            </a:xfrm>
            <a:custGeom>
              <a:avLst/>
              <a:gdLst>
                <a:gd name="T0" fmla="*/ 1322 w 1799"/>
                <a:gd name="T1" fmla="*/ 658 h 1726"/>
                <a:gd name="T2" fmla="*/ 1799 w 1799"/>
                <a:gd name="T3" fmla="*/ 786 h 1726"/>
                <a:gd name="T4" fmla="*/ 1799 w 1799"/>
                <a:gd name="T5" fmla="*/ 1516 h 1726"/>
                <a:gd name="T6" fmla="*/ 1322 w 1799"/>
                <a:gd name="T7" fmla="*/ 1726 h 1726"/>
                <a:gd name="T8" fmla="*/ 843 w 1799"/>
                <a:gd name="T9" fmla="*/ 1592 h 1726"/>
                <a:gd name="T10" fmla="*/ 843 w 1799"/>
                <a:gd name="T11" fmla="*/ 862 h 1726"/>
                <a:gd name="T12" fmla="*/ 1322 w 1799"/>
                <a:gd name="T13" fmla="*/ 658 h 1726"/>
                <a:gd name="T14" fmla="*/ 0 w 1799"/>
                <a:gd name="T15" fmla="*/ 0 h 1726"/>
                <a:gd name="T16" fmla="*/ 34 w 1799"/>
                <a:gd name="T17" fmla="*/ 20 h 1726"/>
                <a:gd name="T18" fmla="*/ 74 w 1799"/>
                <a:gd name="T19" fmla="*/ 38 h 1726"/>
                <a:gd name="T20" fmla="*/ 117 w 1799"/>
                <a:gd name="T21" fmla="*/ 54 h 1726"/>
                <a:gd name="T22" fmla="*/ 164 w 1799"/>
                <a:gd name="T23" fmla="*/ 68 h 1726"/>
                <a:gd name="T24" fmla="*/ 213 w 1799"/>
                <a:gd name="T25" fmla="*/ 78 h 1726"/>
                <a:gd name="T26" fmla="*/ 264 w 1799"/>
                <a:gd name="T27" fmla="*/ 87 h 1726"/>
                <a:gd name="T28" fmla="*/ 317 w 1799"/>
                <a:gd name="T29" fmla="*/ 93 h 1726"/>
                <a:gd name="T30" fmla="*/ 371 w 1799"/>
                <a:gd name="T31" fmla="*/ 98 h 1726"/>
                <a:gd name="T32" fmla="*/ 425 w 1799"/>
                <a:gd name="T33" fmla="*/ 100 h 1726"/>
                <a:gd name="T34" fmla="*/ 478 w 1799"/>
                <a:gd name="T35" fmla="*/ 101 h 1726"/>
                <a:gd name="T36" fmla="*/ 530 w 1799"/>
                <a:gd name="T37" fmla="*/ 100 h 1726"/>
                <a:gd name="T38" fmla="*/ 584 w 1799"/>
                <a:gd name="T39" fmla="*/ 98 h 1726"/>
                <a:gd name="T40" fmla="*/ 638 w 1799"/>
                <a:gd name="T41" fmla="*/ 93 h 1726"/>
                <a:gd name="T42" fmla="*/ 691 w 1799"/>
                <a:gd name="T43" fmla="*/ 87 h 1726"/>
                <a:gd name="T44" fmla="*/ 742 w 1799"/>
                <a:gd name="T45" fmla="*/ 78 h 1726"/>
                <a:gd name="T46" fmla="*/ 791 w 1799"/>
                <a:gd name="T47" fmla="*/ 68 h 1726"/>
                <a:gd name="T48" fmla="*/ 838 w 1799"/>
                <a:gd name="T49" fmla="*/ 54 h 1726"/>
                <a:gd name="T50" fmla="*/ 881 w 1799"/>
                <a:gd name="T51" fmla="*/ 38 h 1726"/>
                <a:gd name="T52" fmla="*/ 920 w 1799"/>
                <a:gd name="T53" fmla="*/ 20 h 1726"/>
                <a:gd name="T54" fmla="*/ 955 w 1799"/>
                <a:gd name="T55" fmla="*/ 0 h 1726"/>
                <a:gd name="T56" fmla="*/ 955 w 1799"/>
                <a:gd name="T57" fmla="*/ 215 h 1726"/>
                <a:gd name="T58" fmla="*/ 920 w 1799"/>
                <a:gd name="T59" fmla="*/ 237 h 1726"/>
                <a:gd name="T60" fmla="*/ 881 w 1799"/>
                <a:gd name="T61" fmla="*/ 254 h 1726"/>
                <a:gd name="T62" fmla="*/ 838 w 1799"/>
                <a:gd name="T63" fmla="*/ 269 h 1726"/>
                <a:gd name="T64" fmla="*/ 791 w 1799"/>
                <a:gd name="T65" fmla="*/ 283 h 1726"/>
                <a:gd name="T66" fmla="*/ 742 w 1799"/>
                <a:gd name="T67" fmla="*/ 294 h 1726"/>
                <a:gd name="T68" fmla="*/ 690 w 1799"/>
                <a:gd name="T69" fmla="*/ 302 h 1726"/>
                <a:gd name="T70" fmla="*/ 638 w 1799"/>
                <a:gd name="T71" fmla="*/ 309 h 1726"/>
                <a:gd name="T72" fmla="*/ 584 w 1799"/>
                <a:gd name="T73" fmla="*/ 314 h 1726"/>
                <a:gd name="T74" fmla="*/ 530 w 1799"/>
                <a:gd name="T75" fmla="*/ 317 h 1726"/>
                <a:gd name="T76" fmla="*/ 478 w 1799"/>
                <a:gd name="T77" fmla="*/ 317 h 1726"/>
                <a:gd name="T78" fmla="*/ 425 w 1799"/>
                <a:gd name="T79" fmla="*/ 317 h 1726"/>
                <a:gd name="T80" fmla="*/ 371 w 1799"/>
                <a:gd name="T81" fmla="*/ 314 h 1726"/>
                <a:gd name="T82" fmla="*/ 317 w 1799"/>
                <a:gd name="T83" fmla="*/ 309 h 1726"/>
                <a:gd name="T84" fmla="*/ 264 w 1799"/>
                <a:gd name="T85" fmla="*/ 302 h 1726"/>
                <a:gd name="T86" fmla="*/ 213 w 1799"/>
                <a:gd name="T87" fmla="*/ 294 h 1726"/>
                <a:gd name="T88" fmla="*/ 164 w 1799"/>
                <a:gd name="T89" fmla="*/ 283 h 1726"/>
                <a:gd name="T90" fmla="*/ 117 w 1799"/>
                <a:gd name="T91" fmla="*/ 269 h 1726"/>
                <a:gd name="T92" fmla="*/ 74 w 1799"/>
                <a:gd name="T93" fmla="*/ 254 h 1726"/>
                <a:gd name="T94" fmla="*/ 34 w 1799"/>
                <a:gd name="T95" fmla="*/ 237 h 1726"/>
                <a:gd name="T96" fmla="*/ 0 w 1799"/>
                <a:gd name="T97" fmla="*/ 215 h 1726"/>
                <a:gd name="T98" fmla="*/ 0 w 1799"/>
                <a:gd name="T99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99" h="1726">
                  <a:moveTo>
                    <a:pt x="1322" y="658"/>
                  </a:moveTo>
                  <a:lnTo>
                    <a:pt x="1799" y="786"/>
                  </a:lnTo>
                  <a:lnTo>
                    <a:pt x="1799" y="1516"/>
                  </a:lnTo>
                  <a:lnTo>
                    <a:pt x="1322" y="1726"/>
                  </a:lnTo>
                  <a:lnTo>
                    <a:pt x="843" y="1592"/>
                  </a:lnTo>
                  <a:lnTo>
                    <a:pt x="843" y="862"/>
                  </a:lnTo>
                  <a:lnTo>
                    <a:pt x="1322" y="658"/>
                  </a:lnTo>
                  <a:close/>
                  <a:moveTo>
                    <a:pt x="0" y="0"/>
                  </a:moveTo>
                  <a:lnTo>
                    <a:pt x="34" y="20"/>
                  </a:lnTo>
                  <a:lnTo>
                    <a:pt x="74" y="38"/>
                  </a:lnTo>
                  <a:lnTo>
                    <a:pt x="117" y="54"/>
                  </a:lnTo>
                  <a:lnTo>
                    <a:pt x="164" y="68"/>
                  </a:lnTo>
                  <a:lnTo>
                    <a:pt x="213" y="78"/>
                  </a:lnTo>
                  <a:lnTo>
                    <a:pt x="264" y="87"/>
                  </a:lnTo>
                  <a:lnTo>
                    <a:pt x="317" y="93"/>
                  </a:lnTo>
                  <a:lnTo>
                    <a:pt x="371" y="98"/>
                  </a:lnTo>
                  <a:lnTo>
                    <a:pt x="425" y="100"/>
                  </a:lnTo>
                  <a:lnTo>
                    <a:pt x="478" y="101"/>
                  </a:lnTo>
                  <a:lnTo>
                    <a:pt x="530" y="100"/>
                  </a:lnTo>
                  <a:lnTo>
                    <a:pt x="584" y="98"/>
                  </a:lnTo>
                  <a:lnTo>
                    <a:pt x="638" y="93"/>
                  </a:lnTo>
                  <a:lnTo>
                    <a:pt x="691" y="87"/>
                  </a:lnTo>
                  <a:lnTo>
                    <a:pt x="742" y="78"/>
                  </a:lnTo>
                  <a:lnTo>
                    <a:pt x="791" y="68"/>
                  </a:lnTo>
                  <a:lnTo>
                    <a:pt x="838" y="54"/>
                  </a:lnTo>
                  <a:lnTo>
                    <a:pt x="881" y="38"/>
                  </a:lnTo>
                  <a:lnTo>
                    <a:pt x="920" y="20"/>
                  </a:lnTo>
                  <a:lnTo>
                    <a:pt x="955" y="0"/>
                  </a:lnTo>
                  <a:lnTo>
                    <a:pt x="955" y="215"/>
                  </a:lnTo>
                  <a:lnTo>
                    <a:pt x="920" y="237"/>
                  </a:lnTo>
                  <a:lnTo>
                    <a:pt x="881" y="254"/>
                  </a:lnTo>
                  <a:lnTo>
                    <a:pt x="838" y="269"/>
                  </a:lnTo>
                  <a:lnTo>
                    <a:pt x="791" y="283"/>
                  </a:lnTo>
                  <a:lnTo>
                    <a:pt x="742" y="294"/>
                  </a:lnTo>
                  <a:lnTo>
                    <a:pt x="690" y="302"/>
                  </a:lnTo>
                  <a:lnTo>
                    <a:pt x="638" y="309"/>
                  </a:lnTo>
                  <a:lnTo>
                    <a:pt x="584" y="314"/>
                  </a:lnTo>
                  <a:lnTo>
                    <a:pt x="530" y="317"/>
                  </a:lnTo>
                  <a:lnTo>
                    <a:pt x="478" y="317"/>
                  </a:lnTo>
                  <a:lnTo>
                    <a:pt x="425" y="317"/>
                  </a:lnTo>
                  <a:lnTo>
                    <a:pt x="371" y="314"/>
                  </a:lnTo>
                  <a:lnTo>
                    <a:pt x="317" y="309"/>
                  </a:lnTo>
                  <a:lnTo>
                    <a:pt x="264" y="302"/>
                  </a:lnTo>
                  <a:lnTo>
                    <a:pt x="213" y="294"/>
                  </a:lnTo>
                  <a:lnTo>
                    <a:pt x="164" y="283"/>
                  </a:lnTo>
                  <a:lnTo>
                    <a:pt x="117" y="269"/>
                  </a:lnTo>
                  <a:lnTo>
                    <a:pt x="74" y="254"/>
                  </a:lnTo>
                  <a:lnTo>
                    <a:pt x="34" y="237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FEF0F39-3FAA-4DB4-8F78-4ECEF9702175}"/>
              </a:ext>
            </a:extLst>
          </p:cNvPr>
          <p:cNvGrpSpPr>
            <a:grpSpLocks noChangeAspect="1"/>
          </p:cNvGrpSpPr>
          <p:nvPr/>
        </p:nvGrpSpPr>
        <p:grpSpPr>
          <a:xfrm>
            <a:off x="9493102" y="2565340"/>
            <a:ext cx="663575" cy="574675"/>
            <a:chOff x="479425" y="3446463"/>
            <a:chExt cx="663575" cy="574675"/>
          </a:xfrm>
        </p:grpSpPr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6FDD08C9-A78E-4022-8D4D-83A3D360E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" y="3446463"/>
              <a:ext cx="663575" cy="574675"/>
            </a:xfrm>
            <a:custGeom>
              <a:avLst/>
              <a:gdLst>
                <a:gd name="T0" fmla="*/ 2528 w 2924"/>
                <a:gd name="T1" fmla="*/ 23 h 2531"/>
                <a:gd name="T2" fmla="*/ 2641 w 2924"/>
                <a:gd name="T3" fmla="*/ 113 h 2531"/>
                <a:gd name="T4" fmla="*/ 2882 w 2924"/>
                <a:gd name="T5" fmla="*/ 137 h 2531"/>
                <a:gd name="T6" fmla="*/ 2924 w 2924"/>
                <a:gd name="T7" fmla="*/ 225 h 2531"/>
                <a:gd name="T8" fmla="*/ 2899 w 2924"/>
                <a:gd name="T9" fmla="*/ 408 h 2531"/>
                <a:gd name="T10" fmla="*/ 2811 w 2924"/>
                <a:gd name="T11" fmla="*/ 450 h 2531"/>
                <a:gd name="T12" fmla="*/ 2561 w 2924"/>
                <a:gd name="T13" fmla="*/ 523 h 2531"/>
                <a:gd name="T14" fmla="*/ 2418 w 2924"/>
                <a:gd name="T15" fmla="*/ 563 h 2531"/>
                <a:gd name="T16" fmla="*/ 2274 w 2924"/>
                <a:gd name="T17" fmla="*/ 523 h 2531"/>
                <a:gd name="T18" fmla="*/ 1550 w 2924"/>
                <a:gd name="T19" fmla="*/ 450 h 2531"/>
                <a:gd name="T20" fmla="*/ 1852 w 2924"/>
                <a:gd name="T21" fmla="*/ 848 h 2531"/>
                <a:gd name="T22" fmla="*/ 1986 w 2924"/>
                <a:gd name="T23" fmla="*/ 790 h 2531"/>
                <a:gd name="T24" fmla="*/ 2134 w 2924"/>
                <a:gd name="T25" fmla="*/ 810 h 2531"/>
                <a:gd name="T26" fmla="*/ 2248 w 2924"/>
                <a:gd name="T27" fmla="*/ 900 h 2531"/>
                <a:gd name="T28" fmla="*/ 2882 w 2924"/>
                <a:gd name="T29" fmla="*/ 924 h 2531"/>
                <a:gd name="T30" fmla="*/ 2924 w 2924"/>
                <a:gd name="T31" fmla="*/ 1013 h 2531"/>
                <a:gd name="T32" fmla="*/ 2899 w 2924"/>
                <a:gd name="T33" fmla="*/ 1196 h 2531"/>
                <a:gd name="T34" fmla="*/ 2811 w 2924"/>
                <a:gd name="T35" fmla="*/ 1237 h 2531"/>
                <a:gd name="T36" fmla="*/ 2167 w 2924"/>
                <a:gd name="T37" fmla="*/ 1310 h 2531"/>
                <a:gd name="T38" fmla="*/ 2024 w 2924"/>
                <a:gd name="T39" fmla="*/ 1350 h 2531"/>
                <a:gd name="T40" fmla="*/ 1881 w 2924"/>
                <a:gd name="T41" fmla="*/ 1310 h 2531"/>
                <a:gd name="T42" fmla="*/ 1750 w 2924"/>
                <a:gd name="T43" fmla="*/ 1237 h 2531"/>
                <a:gd name="T44" fmla="*/ 2133 w 2924"/>
                <a:gd name="T45" fmla="*/ 1635 h 2531"/>
                <a:gd name="T46" fmla="*/ 2267 w 2924"/>
                <a:gd name="T47" fmla="*/ 1577 h 2531"/>
                <a:gd name="T48" fmla="*/ 2415 w 2924"/>
                <a:gd name="T49" fmla="*/ 1597 h 2531"/>
                <a:gd name="T50" fmla="*/ 2529 w 2924"/>
                <a:gd name="T51" fmla="*/ 1687 h 2531"/>
                <a:gd name="T52" fmla="*/ 2882 w 2924"/>
                <a:gd name="T53" fmla="*/ 1712 h 2531"/>
                <a:gd name="T54" fmla="*/ 2924 w 2924"/>
                <a:gd name="T55" fmla="*/ 1800 h 2531"/>
                <a:gd name="T56" fmla="*/ 2899 w 2924"/>
                <a:gd name="T57" fmla="*/ 1983 h 2531"/>
                <a:gd name="T58" fmla="*/ 2811 w 2924"/>
                <a:gd name="T59" fmla="*/ 2025 h 2531"/>
                <a:gd name="T60" fmla="*/ 2448 w 2924"/>
                <a:gd name="T61" fmla="*/ 2097 h 2531"/>
                <a:gd name="T62" fmla="*/ 2305 w 2924"/>
                <a:gd name="T63" fmla="*/ 2137 h 2531"/>
                <a:gd name="T64" fmla="*/ 2162 w 2924"/>
                <a:gd name="T65" fmla="*/ 2097 h 2531"/>
                <a:gd name="T66" fmla="*/ 1855 w 2924"/>
                <a:gd name="T67" fmla="*/ 2025 h 2531"/>
                <a:gd name="T68" fmla="*/ 1767 w 2924"/>
                <a:gd name="T69" fmla="*/ 1983 h 2531"/>
                <a:gd name="T70" fmla="*/ 1518 w 2924"/>
                <a:gd name="T71" fmla="*/ 2208 h 2531"/>
                <a:gd name="T72" fmla="*/ 1486 w 2924"/>
                <a:gd name="T73" fmla="*/ 2286 h 2531"/>
                <a:gd name="T74" fmla="*/ 951 w 2924"/>
                <a:gd name="T75" fmla="*/ 2528 h 2531"/>
                <a:gd name="T76" fmla="*/ 419 w 2924"/>
                <a:gd name="T77" fmla="*/ 2393 h 2531"/>
                <a:gd name="T78" fmla="*/ 348 w 2924"/>
                <a:gd name="T79" fmla="*/ 2331 h 2531"/>
                <a:gd name="T80" fmla="*/ 339 w 2924"/>
                <a:gd name="T81" fmla="*/ 1532 h 2531"/>
                <a:gd name="T82" fmla="*/ 387 w 2924"/>
                <a:gd name="T83" fmla="*/ 1461 h 2531"/>
                <a:gd name="T84" fmla="*/ 580 w 2924"/>
                <a:gd name="T85" fmla="*/ 1347 h 2531"/>
                <a:gd name="T86" fmla="*/ 446 w 2924"/>
                <a:gd name="T87" fmla="*/ 1290 h 2531"/>
                <a:gd name="T88" fmla="*/ 87 w 2924"/>
                <a:gd name="T89" fmla="*/ 1235 h 2531"/>
                <a:gd name="T90" fmla="*/ 12 w 2924"/>
                <a:gd name="T91" fmla="*/ 1175 h 2531"/>
                <a:gd name="T92" fmla="*/ 3 w 2924"/>
                <a:gd name="T93" fmla="*/ 987 h 2531"/>
                <a:gd name="T94" fmla="*/ 63 w 2924"/>
                <a:gd name="T95" fmla="*/ 912 h 2531"/>
                <a:gd name="T96" fmla="*/ 418 w 2924"/>
                <a:gd name="T97" fmla="*/ 873 h 2531"/>
                <a:gd name="T98" fmla="*/ 543 w 2924"/>
                <a:gd name="T99" fmla="*/ 799 h 2531"/>
                <a:gd name="T100" fmla="*/ 694 w 2924"/>
                <a:gd name="T101" fmla="*/ 799 h 2531"/>
                <a:gd name="T102" fmla="*/ 818 w 2924"/>
                <a:gd name="T103" fmla="*/ 873 h 2531"/>
                <a:gd name="T104" fmla="*/ 1307 w 2924"/>
                <a:gd name="T105" fmla="*/ 172 h 2531"/>
                <a:gd name="T106" fmla="*/ 1381 w 2924"/>
                <a:gd name="T107" fmla="*/ 115 h 2531"/>
                <a:gd name="T108" fmla="*/ 2245 w 2924"/>
                <a:gd name="T109" fmla="*/ 61 h 2531"/>
                <a:gd name="T110" fmla="*/ 2379 w 2924"/>
                <a:gd name="T111" fmla="*/ 3 h 2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24" h="2531">
                  <a:moveTo>
                    <a:pt x="2418" y="0"/>
                  </a:moveTo>
                  <a:lnTo>
                    <a:pt x="2456" y="3"/>
                  </a:lnTo>
                  <a:lnTo>
                    <a:pt x="2493" y="11"/>
                  </a:lnTo>
                  <a:lnTo>
                    <a:pt x="2528" y="23"/>
                  </a:lnTo>
                  <a:lnTo>
                    <a:pt x="2561" y="40"/>
                  </a:lnTo>
                  <a:lnTo>
                    <a:pt x="2590" y="61"/>
                  </a:lnTo>
                  <a:lnTo>
                    <a:pt x="2618" y="86"/>
                  </a:lnTo>
                  <a:lnTo>
                    <a:pt x="2641" y="113"/>
                  </a:lnTo>
                  <a:lnTo>
                    <a:pt x="2811" y="113"/>
                  </a:lnTo>
                  <a:lnTo>
                    <a:pt x="2837" y="116"/>
                  </a:lnTo>
                  <a:lnTo>
                    <a:pt x="2861" y="125"/>
                  </a:lnTo>
                  <a:lnTo>
                    <a:pt x="2882" y="137"/>
                  </a:lnTo>
                  <a:lnTo>
                    <a:pt x="2899" y="155"/>
                  </a:lnTo>
                  <a:lnTo>
                    <a:pt x="2912" y="176"/>
                  </a:lnTo>
                  <a:lnTo>
                    <a:pt x="2921" y="200"/>
                  </a:lnTo>
                  <a:lnTo>
                    <a:pt x="2924" y="225"/>
                  </a:lnTo>
                  <a:lnTo>
                    <a:pt x="2924" y="338"/>
                  </a:lnTo>
                  <a:lnTo>
                    <a:pt x="2921" y="363"/>
                  </a:lnTo>
                  <a:lnTo>
                    <a:pt x="2912" y="388"/>
                  </a:lnTo>
                  <a:lnTo>
                    <a:pt x="2899" y="408"/>
                  </a:lnTo>
                  <a:lnTo>
                    <a:pt x="2882" y="426"/>
                  </a:lnTo>
                  <a:lnTo>
                    <a:pt x="2861" y="438"/>
                  </a:lnTo>
                  <a:lnTo>
                    <a:pt x="2837" y="447"/>
                  </a:lnTo>
                  <a:lnTo>
                    <a:pt x="2811" y="450"/>
                  </a:lnTo>
                  <a:lnTo>
                    <a:pt x="2641" y="450"/>
                  </a:lnTo>
                  <a:lnTo>
                    <a:pt x="2618" y="477"/>
                  </a:lnTo>
                  <a:lnTo>
                    <a:pt x="2590" y="502"/>
                  </a:lnTo>
                  <a:lnTo>
                    <a:pt x="2561" y="523"/>
                  </a:lnTo>
                  <a:lnTo>
                    <a:pt x="2528" y="540"/>
                  </a:lnTo>
                  <a:lnTo>
                    <a:pt x="2493" y="552"/>
                  </a:lnTo>
                  <a:lnTo>
                    <a:pt x="2456" y="560"/>
                  </a:lnTo>
                  <a:lnTo>
                    <a:pt x="2418" y="563"/>
                  </a:lnTo>
                  <a:lnTo>
                    <a:pt x="2379" y="560"/>
                  </a:lnTo>
                  <a:lnTo>
                    <a:pt x="2342" y="552"/>
                  </a:lnTo>
                  <a:lnTo>
                    <a:pt x="2307" y="540"/>
                  </a:lnTo>
                  <a:lnTo>
                    <a:pt x="2274" y="523"/>
                  </a:lnTo>
                  <a:lnTo>
                    <a:pt x="2245" y="502"/>
                  </a:lnTo>
                  <a:lnTo>
                    <a:pt x="2218" y="477"/>
                  </a:lnTo>
                  <a:lnTo>
                    <a:pt x="2194" y="450"/>
                  </a:lnTo>
                  <a:lnTo>
                    <a:pt x="1550" y="450"/>
                  </a:lnTo>
                  <a:lnTo>
                    <a:pt x="1437" y="900"/>
                  </a:lnTo>
                  <a:lnTo>
                    <a:pt x="1800" y="900"/>
                  </a:lnTo>
                  <a:lnTo>
                    <a:pt x="1824" y="873"/>
                  </a:lnTo>
                  <a:lnTo>
                    <a:pt x="1852" y="848"/>
                  </a:lnTo>
                  <a:lnTo>
                    <a:pt x="1881" y="827"/>
                  </a:lnTo>
                  <a:lnTo>
                    <a:pt x="1914" y="810"/>
                  </a:lnTo>
                  <a:lnTo>
                    <a:pt x="1949" y="799"/>
                  </a:lnTo>
                  <a:lnTo>
                    <a:pt x="1986" y="790"/>
                  </a:lnTo>
                  <a:lnTo>
                    <a:pt x="2024" y="788"/>
                  </a:lnTo>
                  <a:lnTo>
                    <a:pt x="2062" y="790"/>
                  </a:lnTo>
                  <a:lnTo>
                    <a:pt x="2099" y="799"/>
                  </a:lnTo>
                  <a:lnTo>
                    <a:pt x="2134" y="810"/>
                  </a:lnTo>
                  <a:lnTo>
                    <a:pt x="2167" y="827"/>
                  </a:lnTo>
                  <a:lnTo>
                    <a:pt x="2197" y="848"/>
                  </a:lnTo>
                  <a:lnTo>
                    <a:pt x="2224" y="873"/>
                  </a:lnTo>
                  <a:lnTo>
                    <a:pt x="2248" y="900"/>
                  </a:lnTo>
                  <a:lnTo>
                    <a:pt x="2811" y="900"/>
                  </a:lnTo>
                  <a:lnTo>
                    <a:pt x="2837" y="903"/>
                  </a:lnTo>
                  <a:lnTo>
                    <a:pt x="2861" y="912"/>
                  </a:lnTo>
                  <a:lnTo>
                    <a:pt x="2882" y="924"/>
                  </a:lnTo>
                  <a:lnTo>
                    <a:pt x="2899" y="942"/>
                  </a:lnTo>
                  <a:lnTo>
                    <a:pt x="2912" y="963"/>
                  </a:lnTo>
                  <a:lnTo>
                    <a:pt x="2921" y="987"/>
                  </a:lnTo>
                  <a:lnTo>
                    <a:pt x="2924" y="1013"/>
                  </a:lnTo>
                  <a:lnTo>
                    <a:pt x="2924" y="1125"/>
                  </a:lnTo>
                  <a:lnTo>
                    <a:pt x="2921" y="1150"/>
                  </a:lnTo>
                  <a:lnTo>
                    <a:pt x="2912" y="1175"/>
                  </a:lnTo>
                  <a:lnTo>
                    <a:pt x="2899" y="1196"/>
                  </a:lnTo>
                  <a:lnTo>
                    <a:pt x="2882" y="1213"/>
                  </a:lnTo>
                  <a:lnTo>
                    <a:pt x="2861" y="1226"/>
                  </a:lnTo>
                  <a:lnTo>
                    <a:pt x="2837" y="1235"/>
                  </a:lnTo>
                  <a:lnTo>
                    <a:pt x="2811" y="1237"/>
                  </a:lnTo>
                  <a:lnTo>
                    <a:pt x="2248" y="1237"/>
                  </a:lnTo>
                  <a:lnTo>
                    <a:pt x="2224" y="1265"/>
                  </a:lnTo>
                  <a:lnTo>
                    <a:pt x="2197" y="1290"/>
                  </a:lnTo>
                  <a:lnTo>
                    <a:pt x="2167" y="1310"/>
                  </a:lnTo>
                  <a:lnTo>
                    <a:pt x="2134" y="1327"/>
                  </a:lnTo>
                  <a:lnTo>
                    <a:pt x="2099" y="1339"/>
                  </a:lnTo>
                  <a:lnTo>
                    <a:pt x="2062" y="1347"/>
                  </a:lnTo>
                  <a:lnTo>
                    <a:pt x="2024" y="1350"/>
                  </a:lnTo>
                  <a:lnTo>
                    <a:pt x="1986" y="1347"/>
                  </a:lnTo>
                  <a:lnTo>
                    <a:pt x="1949" y="1339"/>
                  </a:lnTo>
                  <a:lnTo>
                    <a:pt x="1914" y="1327"/>
                  </a:lnTo>
                  <a:lnTo>
                    <a:pt x="1881" y="1310"/>
                  </a:lnTo>
                  <a:lnTo>
                    <a:pt x="1852" y="1290"/>
                  </a:lnTo>
                  <a:lnTo>
                    <a:pt x="1824" y="1265"/>
                  </a:lnTo>
                  <a:lnTo>
                    <a:pt x="1800" y="1237"/>
                  </a:lnTo>
                  <a:lnTo>
                    <a:pt x="1750" y="1237"/>
                  </a:lnTo>
                  <a:lnTo>
                    <a:pt x="1966" y="1687"/>
                  </a:lnTo>
                  <a:lnTo>
                    <a:pt x="2082" y="1687"/>
                  </a:lnTo>
                  <a:lnTo>
                    <a:pt x="2105" y="1660"/>
                  </a:lnTo>
                  <a:lnTo>
                    <a:pt x="2133" y="1635"/>
                  </a:lnTo>
                  <a:lnTo>
                    <a:pt x="2162" y="1614"/>
                  </a:lnTo>
                  <a:lnTo>
                    <a:pt x="2195" y="1597"/>
                  </a:lnTo>
                  <a:lnTo>
                    <a:pt x="2230" y="1586"/>
                  </a:lnTo>
                  <a:lnTo>
                    <a:pt x="2267" y="1577"/>
                  </a:lnTo>
                  <a:lnTo>
                    <a:pt x="2305" y="1575"/>
                  </a:lnTo>
                  <a:lnTo>
                    <a:pt x="2344" y="1577"/>
                  </a:lnTo>
                  <a:lnTo>
                    <a:pt x="2380" y="1586"/>
                  </a:lnTo>
                  <a:lnTo>
                    <a:pt x="2415" y="1597"/>
                  </a:lnTo>
                  <a:lnTo>
                    <a:pt x="2448" y="1614"/>
                  </a:lnTo>
                  <a:lnTo>
                    <a:pt x="2478" y="1635"/>
                  </a:lnTo>
                  <a:lnTo>
                    <a:pt x="2505" y="1660"/>
                  </a:lnTo>
                  <a:lnTo>
                    <a:pt x="2529" y="1687"/>
                  </a:lnTo>
                  <a:lnTo>
                    <a:pt x="2811" y="1687"/>
                  </a:lnTo>
                  <a:lnTo>
                    <a:pt x="2837" y="1690"/>
                  </a:lnTo>
                  <a:lnTo>
                    <a:pt x="2861" y="1699"/>
                  </a:lnTo>
                  <a:lnTo>
                    <a:pt x="2882" y="1712"/>
                  </a:lnTo>
                  <a:lnTo>
                    <a:pt x="2899" y="1729"/>
                  </a:lnTo>
                  <a:lnTo>
                    <a:pt x="2912" y="1750"/>
                  </a:lnTo>
                  <a:lnTo>
                    <a:pt x="2921" y="1774"/>
                  </a:lnTo>
                  <a:lnTo>
                    <a:pt x="2924" y="1800"/>
                  </a:lnTo>
                  <a:lnTo>
                    <a:pt x="2924" y="1912"/>
                  </a:lnTo>
                  <a:lnTo>
                    <a:pt x="2921" y="1938"/>
                  </a:lnTo>
                  <a:lnTo>
                    <a:pt x="2912" y="1962"/>
                  </a:lnTo>
                  <a:lnTo>
                    <a:pt x="2899" y="1983"/>
                  </a:lnTo>
                  <a:lnTo>
                    <a:pt x="2882" y="2000"/>
                  </a:lnTo>
                  <a:lnTo>
                    <a:pt x="2861" y="2013"/>
                  </a:lnTo>
                  <a:lnTo>
                    <a:pt x="2837" y="2022"/>
                  </a:lnTo>
                  <a:lnTo>
                    <a:pt x="2811" y="2025"/>
                  </a:lnTo>
                  <a:lnTo>
                    <a:pt x="2529" y="2025"/>
                  </a:lnTo>
                  <a:lnTo>
                    <a:pt x="2505" y="2052"/>
                  </a:lnTo>
                  <a:lnTo>
                    <a:pt x="2478" y="2077"/>
                  </a:lnTo>
                  <a:lnTo>
                    <a:pt x="2448" y="2097"/>
                  </a:lnTo>
                  <a:lnTo>
                    <a:pt x="2415" y="2114"/>
                  </a:lnTo>
                  <a:lnTo>
                    <a:pt x="2380" y="2126"/>
                  </a:lnTo>
                  <a:lnTo>
                    <a:pt x="2344" y="2135"/>
                  </a:lnTo>
                  <a:lnTo>
                    <a:pt x="2305" y="2137"/>
                  </a:lnTo>
                  <a:lnTo>
                    <a:pt x="2267" y="2135"/>
                  </a:lnTo>
                  <a:lnTo>
                    <a:pt x="2230" y="2126"/>
                  </a:lnTo>
                  <a:lnTo>
                    <a:pt x="2195" y="2114"/>
                  </a:lnTo>
                  <a:lnTo>
                    <a:pt x="2162" y="2097"/>
                  </a:lnTo>
                  <a:lnTo>
                    <a:pt x="2133" y="2077"/>
                  </a:lnTo>
                  <a:lnTo>
                    <a:pt x="2105" y="2052"/>
                  </a:lnTo>
                  <a:lnTo>
                    <a:pt x="2082" y="2025"/>
                  </a:lnTo>
                  <a:lnTo>
                    <a:pt x="1855" y="2025"/>
                  </a:lnTo>
                  <a:lnTo>
                    <a:pt x="1830" y="2022"/>
                  </a:lnTo>
                  <a:lnTo>
                    <a:pt x="1806" y="2013"/>
                  </a:lnTo>
                  <a:lnTo>
                    <a:pt x="1785" y="2000"/>
                  </a:lnTo>
                  <a:lnTo>
                    <a:pt x="1767" y="1983"/>
                  </a:lnTo>
                  <a:lnTo>
                    <a:pt x="1754" y="1961"/>
                  </a:lnTo>
                  <a:lnTo>
                    <a:pt x="1517" y="1465"/>
                  </a:lnTo>
                  <a:lnTo>
                    <a:pt x="1518" y="1478"/>
                  </a:lnTo>
                  <a:lnTo>
                    <a:pt x="1518" y="2208"/>
                  </a:lnTo>
                  <a:lnTo>
                    <a:pt x="1516" y="2230"/>
                  </a:lnTo>
                  <a:lnTo>
                    <a:pt x="1510" y="2250"/>
                  </a:lnTo>
                  <a:lnTo>
                    <a:pt x="1500" y="2269"/>
                  </a:lnTo>
                  <a:lnTo>
                    <a:pt x="1486" y="2286"/>
                  </a:lnTo>
                  <a:lnTo>
                    <a:pt x="1470" y="2300"/>
                  </a:lnTo>
                  <a:lnTo>
                    <a:pt x="1450" y="2311"/>
                  </a:lnTo>
                  <a:lnTo>
                    <a:pt x="973" y="2522"/>
                  </a:lnTo>
                  <a:lnTo>
                    <a:pt x="951" y="2528"/>
                  </a:lnTo>
                  <a:lnTo>
                    <a:pt x="929" y="2531"/>
                  </a:lnTo>
                  <a:lnTo>
                    <a:pt x="913" y="2530"/>
                  </a:lnTo>
                  <a:lnTo>
                    <a:pt x="898" y="2527"/>
                  </a:lnTo>
                  <a:lnTo>
                    <a:pt x="419" y="2393"/>
                  </a:lnTo>
                  <a:lnTo>
                    <a:pt x="396" y="2383"/>
                  </a:lnTo>
                  <a:lnTo>
                    <a:pt x="376" y="2369"/>
                  </a:lnTo>
                  <a:lnTo>
                    <a:pt x="360" y="2351"/>
                  </a:lnTo>
                  <a:lnTo>
                    <a:pt x="348" y="2331"/>
                  </a:lnTo>
                  <a:lnTo>
                    <a:pt x="340" y="2308"/>
                  </a:lnTo>
                  <a:lnTo>
                    <a:pt x="337" y="2284"/>
                  </a:lnTo>
                  <a:lnTo>
                    <a:pt x="337" y="1554"/>
                  </a:lnTo>
                  <a:lnTo>
                    <a:pt x="339" y="1532"/>
                  </a:lnTo>
                  <a:lnTo>
                    <a:pt x="345" y="1511"/>
                  </a:lnTo>
                  <a:lnTo>
                    <a:pt x="356" y="1492"/>
                  </a:lnTo>
                  <a:lnTo>
                    <a:pt x="370" y="1476"/>
                  </a:lnTo>
                  <a:lnTo>
                    <a:pt x="387" y="1461"/>
                  </a:lnTo>
                  <a:lnTo>
                    <a:pt x="406" y="1450"/>
                  </a:lnTo>
                  <a:lnTo>
                    <a:pt x="644" y="1349"/>
                  </a:lnTo>
                  <a:lnTo>
                    <a:pt x="618" y="1350"/>
                  </a:lnTo>
                  <a:lnTo>
                    <a:pt x="580" y="1347"/>
                  </a:lnTo>
                  <a:lnTo>
                    <a:pt x="543" y="1339"/>
                  </a:lnTo>
                  <a:lnTo>
                    <a:pt x="508" y="1327"/>
                  </a:lnTo>
                  <a:lnTo>
                    <a:pt x="475" y="1310"/>
                  </a:lnTo>
                  <a:lnTo>
                    <a:pt x="446" y="1290"/>
                  </a:lnTo>
                  <a:lnTo>
                    <a:pt x="418" y="1265"/>
                  </a:lnTo>
                  <a:lnTo>
                    <a:pt x="395" y="1237"/>
                  </a:lnTo>
                  <a:lnTo>
                    <a:pt x="112" y="1237"/>
                  </a:lnTo>
                  <a:lnTo>
                    <a:pt x="87" y="1235"/>
                  </a:lnTo>
                  <a:lnTo>
                    <a:pt x="63" y="1226"/>
                  </a:lnTo>
                  <a:lnTo>
                    <a:pt x="42" y="1213"/>
                  </a:lnTo>
                  <a:lnTo>
                    <a:pt x="24" y="1196"/>
                  </a:lnTo>
                  <a:lnTo>
                    <a:pt x="12" y="1175"/>
                  </a:lnTo>
                  <a:lnTo>
                    <a:pt x="3" y="1150"/>
                  </a:lnTo>
                  <a:lnTo>
                    <a:pt x="0" y="1125"/>
                  </a:lnTo>
                  <a:lnTo>
                    <a:pt x="0" y="1013"/>
                  </a:lnTo>
                  <a:lnTo>
                    <a:pt x="3" y="987"/>
                  </a:lnTo>
                  <a:lnTo>
                    <a:pt x="12" y="963"/>
                  </a:lnTo>
                  <a:lnTo>
                    <a:pt x="24" y="942"/>
                  </a:lnTo>
                  <a:lnTo>
                    <a:pt x="42" y="924"/>
                  </a:lnTo>
                  <a:lnTo>
                    <a:pt x="63" y="912"/>
                  </a:lnTo>
                  <a:lnTo>
                    <a:pt x="87" y="903"/>
                  </a:lnTo>
                  <a:lnTo>
                    <a:pt x="112" y="900"/>
                  </a:lnTo>
                  <a:lnTo>
                    <a:pt x="395" y="900"/>
                  </a:lnTo>
                  <a:lnTo>
                    <a:pt x="418" y="873"/>
                  </a:lnTo>
                  <a:lnTo>
                    <a:pt x="446" y="848"/>
                  </a:lnTo>
                  <a:lnTo>
                    <a:pt x="475" y="827"/>
                  </a:lnTo>
                  <a:lnTo>
                    <a:pt x="508" y="810"/>
                  </a:lnTo>
                  <a:lnTo>
                    <a:pt x="543" y="799"/>
                  </a:lnTo>
                  <a:lnTo>
                    <a:pt x="580" y="790"/>
                  </a:lnTo>
                  <a:lnTo>
                    <a:pt x="618" y="788"/>
                  </a:lnTo>
                  <a:lnTo>
                    <a:pt x="657" y="790"/>
                  </a:lnTo>
                  <a:lnTo>
                    <a:pt x="694" y="799"/>
                  </a:lnTo>
                  <a:lnTo>
                    <a:pt x="729" y="810"/>
                  </a:lnTo>
                  <a:lnTo>
                    <a:pt x="762" y="827"/>
                  </a:lnTo>
                  <a:lnTo>
                    <a:pt x="791" y="848"/>
                  </a:lnTo>
                  <a:lnTo>
                    <a:pt x="818" y="873"/>
                  </a:lnTo>
                  <a:lnTo>
                    <a:pt x="842" y="900"/>
                  </a:lnTo>
                  <a:lnTo>
                    <a:pt x="1095" y="900"/>
                  </a:lnTo>
                  <a:lnTo>
                    <a:pt x="1297" y="194"/>
                  </a:lnTo>
                  <a:lnTo>
                    <a:pt x="1307" y="172"/>
                  </a:lnTo>
                  <a:lnTo>
                    <a:pt x="1320" y="152"/>
                  </a:lnTo>
                  <a:lnTo>
                    <a:pt x="1337" y="135"/>
                  </a:lnTo>
                  <a:lnTo>
                    <a:pt x="1358" y="124"/>
                  </a:lnTo>
                  <a:lnTo>
                    <a:pt x="1381" y="115"/>
                  </a:lnTo>
                  <a:lnTo>
                    <a:pt x="1406" y="113"/>
                  </a:lnTo>
                  <a:lnTo>
                    <a:pt x="2194" y="113"/>
                  </a:lnTo>
                  <a:lnTo>
                    <a:pt x="2218" y="86"/>
                  </a:lnTo>
                  <a:lnTo>
                    <a:pt x="2245" y="61"/>
                  </a:lnTo>
                  <a:lnTo>
                    <a:pt x="2274" y="40"/>
                  </a:lnTo>
                  <a:lnTo>
                    <a:pt x="2307" y="23"/>
                  </a:lnTo>
                  <a:lnTo>
                    <a:pt x="2342" y="11"/>
                  </a:lnTo>
                  <a:lnTo>
                    <a:pt x="2379" y="3"/>
                  </a:lnTo>
                  <a:lnTo>
                    <a:pt x="2418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B19B4B86-B496-468C-9EE6-14696995A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" y="3497263"/>
              <a:ext cx="612775" cy="382588"/>
            </a:xfrm>
            <a:custGeom>
              <a:avLst/>
              <a:gdLst>
                <a:gd name="T0" fmla="*/ 1294 w 2699"/>
                <a:gd name="T1" fmla="*/ 0 h 1687"/>
                <a:gd name="T2" fmla="*/ 2699 w 2699"/>
                <a:gd name="T3" fmla="*/ 0 h 1687"/>
                <a:gd name="T4" fmla="*/ 2699 w 2699"/>
                <a:gd name="T5" fmla="*/ 113 h 1687"/>
                <a:gd name="T6" fmla="*/ 1350 w 2699"/>
                <a:gd name="T7" fmla="*/ 113 h 1687"/>
                <a:gd name="T8" fmla="*/ 1181 w 2699"/>
                <a:gd name="T9" fmla="*/ 788 h 1687"/>
                <a:gd name="T10" fmla="*/ 2699 w 2699"/>
                <a:gd name="T11" fmla="*/ 788 h 1687"/>
                <a:gd name="T12" fmla="*/ 2699 w 2699"/>
                <a:gd name="T13" fmla="*/ 900 h 1687"/>
                <a:gd name="T14" fmla="*/ 1460 w 2699"/>
                <a:gd name="T15" fmla="*/ 900 h 1687"/>
                <a:gd name="T16" fmla="*/ 1783 w 2699"/>
                <a:gd name="T17" fmla="*/ 1575 h 1687"/>
                <a:gd name="T18" fmla="*/ 2699 w 2699"/>
                <a:gd name="T19" fmla="*/ 1575 h 1687"/>
                <a:gd name="T20" fmla="*/ 2699 w 2699"/>
                <a:gd name="T21" fmla="*/ 1687 h 1687"/>
                <a:gd name="T22" fmla="*/ 1743 w 2699"/>
                <a:gd name="T23" fmla="*/ 1687 h 1687"/>
                <a:gd name="T24" fmla="*/ 1367 w 2699"/>
                <a:gd name="T25" fmla="*/ 900 h 1687"/>
                <a:gd name="T26" fmla="*/ 0 w 2699"/>
                <a:gd name="T27" fmla="*/ 900 h 1687"/>
                <a:gd name="T28" fmla="*/ 0 w 2699"/>
                <a:gd name="T29" fmla="*/ 788 h 1687"/>
                <a:gd name="T30" fmla="*/ 1069 w 2699"/>
                <a:gd name="T31" fmla="*/ 788 h 1687"/>
                <a:gd name="T32" fmla="*/ 1294 w 2699"/>
                <a:gd name="T33" fmla="*/ 0 h 1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99" h="1687">
                  <a:moveTo>
                    <a:pt x="1294" y="0"/>
                  </a:moveTo>
                  <a:lnTo>
                    <a:pt x="2699" y="0"/>
                  </a:lnTo>
                  <a:lnTo>
                    <a:pt x="2699" y="113"/>
                  </a:lnTo>
                  <a:lnTo>
                    <a:pt x="1350" y="113"/>
                  </a:lnTo>
                  <a:lnTo>
                    <a:pt x="1181" y="788"/>
                  </a:lnTo>
                  <a:lnTo>
                    <a:pt x="2699" y="788"/>
                  </a:lnTo>
                  <a:lnTo>
                    <a:pt x="2699" y="900"/>
                  </a:lnTo>
                  <a:lnTo>
                    <a:pt x="1460" y="900"/>
                  </a:lnTo>
                  <a:lnTo>
                    <a:pt x="1783" y="1575"/>
                  </a:lnTo>
                  <a:lnTo>
                    <a:pt x="2699" y="1575"/>
                  </a:lnTo>
                  <a:lnTo>
                    <a:pt x="2699" y="1687"/>
                  </a:lnTo>
                  <a:lnTo>
                    <a:pt x="1743" y="1687"/>
                  </a:lnTo>
                  <a:lnTo>
                    <a:pt x="1367" y="900"/>
                  </a:lnTo>
                  <a:lnTo>
                    <a:pt x="0" y="900"/>
                  </a:lnTo>
                  <a:lnTo>
                    <a:pt x="0" y="788"/>
                  </a:lnTo>
                  <a:lnTo>
                    <a:pt x="1069" y="788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3687E679-9BE7-40CA-AF08-3A29736F5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025" y="3471863"/>
              <a:ext cx="485775" cy="523875"/>
            </a:xfrm>
            <a:custGeom>
              <a:avLst/>
              <a:gdLst>
                <a:gd name="T0" fmla="*/ 1914 w 2136"/>
                <a:gd name="T1" fmla="*/ 1585 h 2305"/>
                <a:gd name="T2" fmla="*/ 1984 w 2136"/>
                <a:gd name="T3" fmla="*/ 1634 h 2305"/>
                <a:gd name="T4" fmla="*/ 2021 w 2136"/>
                <a:gd name="T5" fmla="*/ 1712 h 2305"/>
                <a:gd name="T6" fmla="*/ 2013 w 2136"/>
                <a:gd name="T7" fmla="*/ 1802 h 2305"/>
                <a:gd name="T8" fmla="*/ 1964 w 2136"/>
                <a:gd name="T9" fmla="*/ 1872 h 2305"/>
                <a:gd name="T10" fmla="*/ 1886 w 2136"/>
                <a:gd name="T11" fmla="*/ 1909 h 2305"/>
                <a:gd name="T12" fmla="*/ 1796 w 2136"/>
                <a:gd name="T13" fmla="*/ 1901 h 2305"/>
                <a:gd name="T14" fmla="*/ 1726 w 2136"/>
                <a:gd name="T15" fmla="*/ 1852 h 2305"/>
                <a:gd name="T16" fmla="*/ 1689 w 2136"/>
                <a:gd name="T17" fmla="*/ 1774 h 2305"/>
                <a:gd name="T18" fmla="*/ 1697 w 2136"/>
                <a:gd name="T19" fmla="*/ 1684 h 2305"/>
                <a:gd name="T20" fmla="*/ 1746 w 2136"/>
                <a:gd name="T21" fmla="*/ 1614 h 2305"/>
                <a:gd name="T22" fmla="*/ 1824 w 2136"/>
                <a:gd name="T23" fmla="*/ 1577 h 2305"/>
                <a:gd name="T24" fmla="*/ 956 w 2136"/>
                <a:gd name="T25" fmla="*/ 1365 h 2305"/>
                <a:gd name="T26" fmla="*/ 0 w 2136"/>
                <a:gd name="T27" fmla="*/ 2171 h 2305"/>
                <a:gd name="T28" fmla="*/ 1574 w 2136"/>
                <a:gd name="T29" fmla="*/ 787 h 2305"/>
                <a:gd name="T30" fmla="*/ 1660 w 2136"/>
                <a:gd name="T31" fmla="*/ 810 h 2305"/>
                <a:gd name="T32" fmla="*/ 1720 w 2136"/>
                <a:gd name="T33" fmla="*/ 870 h 2305"/>
                <a:gd name="T34" fmla="*/ 1743 w 2136"/>
                <a:gd name="T35" fmla="*/ 956 h 2305"/>
                <a:gd name="T36" fmla="*/ 1720 w 2136"/>
                <a:gd name="T37" fmla="*/ 1041 h 2305"/>
                <a:gd name="T38" fmla="*/ 1660 w 2136"/>
                <a:gd name="T39" fmla="*/ 1102 h 2305"/>
                <a:gd name="T40" fmla="*/ 1574 w 2136"/>
                <a:gd name="T41" fmla="*/ 1124 h 2305"/>
                <a:gd name="T42" fmla="*/ 1488 w 2136"/>
                <a:gd name="T43" fmla="*/ 1102 h 2305"/>
                <a:gd name="T44" fmla="*/ 1428 w 2136"/>
                <a:gd name="T45" fmla="*/ 1041 h 2305"/>
                <a:gd name="T46" fmla="*/ 1405 w 2136"/>
                <a:gd name="T47" fmla="*/ 956 h 2305"/>
                <a:gd name="T48" fmla="*/ 1428 w 2136"/>
                <a:gd name="T49" fmla="*/ 870 h 2305"/>
                <a:gd name="T50" fmla="*/ 1488 w 2136"/>
                <a:gd name="T51" fmla="*/ 810 h 2305"/>
                <a:gd name="T52" fmla="*/ 1574 w 2136"/>
                <a:gd name="T53" fmla="*/ 787 h 2305"/>
                <a:gd name="T54" fmla="*/ 227 w 2136"/>
                <a:gd name="T55" fmla="*/ 798 h 2305"/>
                <a:gd name="T56" fmla="*/ 298 w 2136"/>
                <a:gd name="T57" fmla="*/ 847 h 2305"/>
                <a:gd name="T58" fmla="*/ 334 w 2136"/>
                <a:gd name="T59" fmla="*/ 925 h 2305"/>
                <a:gd name="T60" fmla="*/ 326 w 2136"/>
                <a:gd name="T61" fmla="*/ 1014 h 2305"/>
                <a:gd name="T62" fmla="*/ 277 w 2136"/>
                <a:gd name="T63" fmla="*/ 1085 h 2305"/>
                <a:gd name="T64" fmla="*/ 199 w 2136"/>
                <a:gd name="T65" fmla="*/ 1122 h 2305"/>
                <a:gd name="T66" fmla="*/ 110 w 2136"/>
                <a:gd name="T67" fmla="*/ 1113 h 2305"/>
                <a:gd name="T68" fmla="*/ 39 w 2136"/>
                <a:gd name="T69" fmla="*/ 1065 h 2305"/>
                <a:gd name="T70" fmla="*/ 2 w 2136"/>
                <a:gd name="T71" fmla="*/ 986 h 2305"/>
                <a:gd name="T72" fmla="*/ 11 w 2136"/>
                <a:gd name="T73" fmla="*/ 897 h 2305"/>
                <a:gd name="T74" fmla="*/ 60 w 2136"/>
                <a:gd name="T75" fmla="*/ 827 h 2305"/>
                <a:gd name="T76" fmla="*/ 138 w 2136"/>
                <a:gd name="T77" fmla="*/ 790 h 2305"/>
                <a:gd name="T78" fmla="*/ 1998 w 2136"/>
                <a:gd name="T79" fmla="*/ 3 h 2305"/>
                <a:gd name="T80" fmla="*/ 2076 w 2136"/>
                <a:gd name="T81" fmla="*/ 39 h 2305"/>
                <a:gd name="T82" fmla="*/ 2125 w 2136"/>
                <a:gd name="T83" fmla="*/ 110 h 2305"/>
                <a:gd name="T84" fmla="*/ 2134 w 2136"/>
                <a:gd name="T85" fmla="*/ 199 h 2305"/>
                <a:gd name="T86" fmla="*/ 2097 w 2136"/>
                <a:gd name="T87" fmla="*/ 277 h 2305"/>
                <a:gd name="T88" fmla="*/ 2026 w 2136"/>
                <a:gd name="T89" fmla="*/ 326 h 2305"/>
                <a:gd name="T90" fmla="*/ 1937 w 2136"/>
                <a:gd name="T91" fmla="*/ 335 h 2305"/>
                <a:gd name="T92" fmla="*/ 1859 w 2136"/>
                <a:gd name="T93" fmla="*/ 298 h 2305"/>
                <a:gd name="T94" fmla="*/ 1810 w 2136"/>
                <a:gd name="T95" fmla="*/ 227 h 2305"/>
                <a:gd name="T96" fmla="*/ 1802 w 2136"/>
                <a:gd name="T97" fmla="*/ 138 h 2305"/>
                <a:gd name="T98" fmla="*/ 1838 w 2136"/>
                <a:gd name="T99" fmla="*/ 60 h 2305"/>
                <a:gd name="T100" fmla="*/ 1909 w 2136"/>
                <a:gd name="T101" fmla="*/ 11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36" h="2305">
                  <a:moveTo>
                    <a:pt x="1855" y="1574"/>
                  </a:moveTo>
                  <a:lnTo>
                    <a:pt x="1886" y="1577"/>
                  </a:lnTo>
                  <a:lnTo>
                    <a:pt x="1914" y="1585"/>
                  </a:lnTo>
                  <a:lnTo>
                    <a:pt x="1941" y="1597"/>
                  </a:lnTo>
                  <a:lnTo>
                    <a:pt x="1964" y="1614"/>
                  </a:lnTo>
                  <a:lnTo>
                    <a:pt x="1984" y="1634"/>
                  </a:lnTo>
                  <a:lnTo>
                    <a:pt x="2001" y="1657"/>
                  </a:lnTo>
                  <a:lnTo>
                    <a:pt x="2013" y="1684"/>
                  </a:lnTo>
                  <a:lnTo>
                    <a:pt x="2021" y="1712"/>
                  </a:lnTo>
                  <a:lnTo>
                    <a:pt x="2024" y="1743"/>
                  </a:lnTo>
                  <a:lnTo>
                    <a:pt x="2021" y="1774"/>
                  </a:lnTo>
                  <a:lnTo>
                    <a:pt x="2013" y="1802"/>
                  </a:lnTo>
                  <a:lnTo>
                    <a:pt x="2001" y="1829"/>
                  </a:lnTo>
                  <a:lnTo>
                    <a:pt x="1984" y="1852"/>
                  </a:lnTo>
                  <a:lnTo>
                    <a:pt x="1964" y="1872"/>
                  </a:lnTo>
                  <a:lnTo>
                    <a:pt x="1941" y="1889"/>
                  </a:lnTo>
                  <a:lnTo>
                    <a:pt x="1914" y="1901"/>
                  </a:lnTo>
                  <a:lnTo>
                    <a:pt x="1886" y="1909"/>
                  </a:lnTo>
                  <a:lnTo>
                    <a:pt x="1855" y="1912"/>
                  </a:lnTo>
                  <a:lnTo>
                    <a:pt x="1824" y="1909"/>
                  </a:lnTo>
                  <a:lnTo>
                    <a:pt x="1796" y="1901"/>
                  </a:lnTo>
                  <a:lnTo>
                    <a:pt x="1770" y="1889"/>
                  </a:lnTo>
                  <a:lnTo>
                    <a:pt x="1746" y="1872"/>
                  </a:lnTo>
                  <a:lnTo>
                    <a:pt x="1726" y="1852"/>
                  </a:lnTo>
                  <a:lnTo>
                    <a:pt x="1709" y="1829"/>
                  </a:lnTo>
                  <a:lnTo>
                    <a:pt x="1697" y="1802"/>
                  </a:lnTo>
                  <a:lnTo>
                    <a:pt x="1689" y="1774"/>
                  </a:lnTo>
                  <a:lnTo>
                    <a:pt x="1686" y="1743"/>
                  </a:lnTo>
                  <a:lnTo>
                    <a:pt x="1689" y="1712"/>
                  </a:lnTo>
                  <a:lnTo>
                    <a:pt x="1697" y="1684"/>
                  </a:lnTo>
                  <a:lnTo>
                    <a:pt x="1709" y="1657"/>
                  </a:lnTo>
                  <a:lnTo>
                    <a:pt x="1726" y="1634"/>
                  </a:lnTo>
                  <a:lnTo>
                    <a:pt x="1746" y="1614"/>
                  </a:lnTo>
                  <a:lnTo>
                    <a:pt x="1770" y="1597"/>
                  </a:lnTo>
                  <a:lnTo>
                    <a:pt x="1796" y="1585"/>
                  </a:lnTo>
                  <a:lnTo>
                    <a:pt x="1824" y="1577"/>
                  </a:lnTo>
                  <a:lnTo>
                    <a:pt x="1855" y="1574"/>
                  </a:lnTo>
                  <a:close/>
                  <a:moveTo>
                    <a:pt x="479" y="1237"/>
                  </a:moveTo>
                  <a:lnTo>
                    <a:pt x="956" y="1365"/>
                  </a:lnTo>
                  <a:lnTo>
                    <a:pt x="956" y="2095"/>
                  </a:lnTo>
                  <a:lnTo>
                    <a:pt x="479" y="2305"/>
                  </a:lnTo>
                  <a:lnTo>
                    <a:pt x="0" y="2171"/>
                  </a:lnTo>
                  <a:lnTo>
                    <a:pt x="0" y="1441"/>
                  </a:lnTo>
                  <a:lnTo>
                    <a:pt x="479" y="1237"/>
                  </a:lnTo>
                  <a:close/>
                  <a:moveTo>
                    <a:pt x="1574" y="787"/>
                  </a:moveTo>
                  <a:lnTo>
                    <a:pt x="1605" y="790"/>
                  </a:lnTo>
                  <a:lnTo>
                    <a:pt x="1633" y="798"/>
                  </a:lnTo>
                  <a:lnTo>
                    <a:pt x="1660" y="810"/>
                  </a:lnTo>
                  <a:lnTo>
                    <a:pt x="1683" y="827"/>
                  </a:lnTo>
                  <a:lnTo>
                    <a:pt x="1703" y="847"/>
                  </a:lnTo>
                  <a:lnTo>
                    <a:pt x="1720" y="870"/>
                  </a:lnTo>
                  <a:lnTo>
                    <a:pt x="1732" y="897"/>
                  </a:lnTo>
                  <a:lnTo>
                    <a:pt x="1740" y="925"/>
                  </a:lnTo>
                  <a:lnTo>
                    <a:pt x="1743" y="956"/>
                  </a:lnTo>
                  <a:lnTo>
                    <a:pt x="1740" y="986"/>
                  </a:lnTo>
                  <a:lnTo>
                    <a:pt x="1732" y="1014"/>
                  </a:lnTo>
                  <a:lnTo>
                    <a:pt x="1720" y="1041"/>
                  </a:lnTo>
                  <a:lnTo>
                    <a:pt x="1703" y="1065"/>
                  </a:lnTo>
                  <a:lnTo>
                    <a:pt x="1683" y="1085"/>
                  </a:lnTo>
                  <a:lnTo>
                    <a:pt x="1660" y="1102"/>
                  </a:lnTo>
                  <a:lnTo>
                    <a:pt x="1633" y="1113"/>
                  </a:lnTo>
                  <a:lnTo>
                    <a:pt x="1605" y="1122"/>
                  </a:lnTo>
                  <a:lnTo>
                    <a:pt x="1574" y="1124"/>
                  </a:lnTo>
                  <a:lnTo>
                    <a:pt x="1543" y="1122"/>
                  </a:lnTo>
                  <a:lnTo>
                    <a:pt x="1515" y="1113"/>
                  </a:lnTo>
                  <a:lnTo>
                    <a:pt x="1488" y="1102"/>
                  </a:lnTo>
                  <a:lnTo>
                    <a:pt x="1465" y="1085"/>
                  </a:lnTo>
                  <a:lnTo>
                    <a:pt x="1445" y="1065"/>
                  </a:lnTo>
                  <a:lnTo>
                    <a:pt x="1428" y="1041"/>
                  </a:lnTo>
                  <a:lnTo>
                    <a:pt x="1416" y="1014"/>
                  </a:lnTo>
                  <a:lnTo>
                    <a:pt x="1408" y="986"/>
                  </a:lnTo>
                  <a:lnTo>
                    <a:pt x="1405" y="956"/>
                  </a:lnTo>
                  <a:lnTo>
                    <a:pt x="1408" y="925"/>
                  </a:lnTo>
                  <a:lnTo>
                    <a:pt x="1416" y="897"/>
                  </a:lnTo>
                  <a:lnTo>
                    <a:pt x="1428" y="870"/>
                  </a:lnTo>
                  <a:lnTo>
                    <a:pt x="1445" y="847"/>
                  </a:lnTo>
                  <a:lnTo>
                    <a:pt x="1465" y="827"/>
                  </a:lnTo>
                  <a:lnTo>
                    <a:pt x="1488" y="810"/>
                  </a:lnTo>
                  <a:lnTo>
                    <a:pt x="1515" y="798"/>
                  </a:lnTo>
                  <a:lnTo>
                    <a:pt x="1543" y="790"/>
                  </a:lnTo>
                  <a:lnTo>
                    <a:pt x="1574" y="787"/>
                  </a:lnTo>
                  <a:close/>
                  <a:moveTo>
                    <a:pt x="168" y="787"/>
                  </a:moveTo>
                  <a:lnTo>
                    <a:pt x="199" y="790"/>
                  </a:lnTo>
                  <a:lnTo>
                    <a:pt x="227" y="798"/>
                  </a:lnTo>
                  <a:lnTo>
                    <a:pt x="254" y="810"/>
                  </a:lnTo>
                  <a:lnTo>
                    <a:pt x="277" y="827"/>
                  </a:lnTo>
                  <a:lnTo>
                    <a:pt x="298" y="847"/>
                  </a:lnTo>
                  <a:lnTo>
                    <a:pt x="314" y="870"/>
                  </a:lnTo>
                  <a:lnTo>
                    <a:pt x="326" y="897"/>
                  </a:lnTo>
                  <a:lnTo>
                    <a:pt x="334" y="925"/>
                  </a:lnTo>
                  <a:lnTo>
                    <a:pt x="337" y="956"/>
                  </a:lnTo>
                  <a:lnTo>
                    <a:pt x="334" y="986"/>
                  </a:lnTo>
                  <a:lnTo>
                    <a:pt x="326" y="1014"/>
                  </a:lnTo>
                  <a:lnTo>
                    <a:pt x="314" y="1041"/>
                  </a:lnTo>
                  <a:lnTo>
                    <a:pt x="298" y="1065"/>
                  </a:lnTo>
                  <a:lnTo>
                    <a:pt x="277" y="1085"/>
                  </a:lnTo>
                  <a:lnTo>
                    <a:pt x="254" y="1102"/>
                  </a:lnTo>
                  <a:lnTo>
                    <a:pt x="227" y="1113"/>
                  </a:lnTo>
                  <a:lnTo>
                    <a:pt x="199" y="1122"/>
                  </a:lnTo>
                  <a:lnTo>
                    <a:pt x="168" y="1124"/>
                  </a:lnTo>
                  <a:lnTo>
                    <a:pt x="138" y="1122"/>
                  </a:lnTo>
                  <a:lnTo>
                    <a:pt x="110" y="1113"/>
                  </a:lnTo>
                  <a:lnTo>
                    <a:pt x="83" y="1102"/>
                  </a:lnTo>
                  <a:lnTo>
                    <a:pt x="60" y="1085"/>
                  </a:lnTo>
                  <a:lnTo>
                    <a:pt x="39" y="1065"/>
                  </a:lnTo>
                  <a:lnTo>
                    <a:pt x="23" y="1041"/>
                  </a:lnTo>
                  <a:lnTo>
                    <a:pt x="11" y="1014"/>
                  </a:lnTo>
                  <a:lnTo>
                    <a:pt x="2" y="986"/>
                  </a:lnTo>
                  <a:lnTo>
                    <a:pt x="0" y="956"/>
                  </a:lnTo>
                  <a:lnTo>
                    <a:pt x="2" y="925"/>
                  </a:lnTo>
                  <a:lnTo>
                    <a:pt x="11" y="897"/>
                  </a:lnTo>
                  <a:lnTo>
                    <a:pt x="23" y="870"/>
                  </a:lnTo>
                  <a:lnTo>
                    <a:pt x="39" y="847"/>
                  </a:lnTo>
                  <a:lnTo>
                    <a:pt x="60" y="827"/>
                  </a:lnTo>
                  <a:lnTo>
                    <a:pt x="83" y="810"/>
                  </a:lnTo>
                  <a:lnTo>
                    <a:pt x="110" y="798"/>
                  </a:lnTo>
                  <a:lnTo>
                    <a:pt x="138" y="790"/>
                  </a:lnTo>
                  <a:lnTo>
                    <a:pt x="168" y="787"/>
                  </a:lnTo>
                  <a:close/>
                  <a:moveTo>
                    <a:pt x="1968" y="0"/>
                  </a:move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39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4" y="199"/>
                  </a:lnTo>
                  <a:lnTo>
                    <a:pt x="2125" y="227"/>
                  </a:lnTo>
                  <a:lnTo>
                    <a:pt x="2113" y="254"/>
                  </a:lnTo>
                  <a:lnTo>
                    <a:pt x="2097" y="277"/>
                  </a:lnTo>
                  <a:lnTo>
                    <a:pt x="2076" y="298"/>
                  </a:lnTo>
                  <a:lnTo>
                    <a:pt x="2053" y="314"/>
                  </a:lnTo>
                  <a:lnTo>
                    <a:pt x="2026" y="326"/>
                  </a:lnTo>
                  <a:lnTo>
                    <a:pt x="1998" y="335"/>
                  </a:lnTo>
                  <a:lnTo>
                    <a:pt x="1968" y="337"/>
                  </a:lnTo>
                  <a:lnTo>
                    <a:pt x="1937" y="335"/>
                  </a:lnTo>
                  <a:lnTo>
                    <a:pt x="1909" y="326"/>
                  </a:lnTo>
                  <a:lnTo>
                    <a:pt x="1882" y="314"/>
                  </a:lnTo>
                  <a:lnTo>
                    <a:pt x="1859" y="298"/>
                  </a:lnTo>
                  <a:lnTo>
                    <a:pt x="1838" y="277"/>
                  </a:lnTo>
                  <a:lnTo>
                    <a:pt x="1822" y="254"/>
                  </a:lnTo>
                  <a:lnTo>
                    <a:pt x="1810" y="227"/>
                  </a:lnTo>
                  <a:lnTo>
                    <a:pt x="1802" y="199"/>
                  </a:lnTo>
                  <a:lnTo>
                    <a:pt x="1799" y="169"/>
                  </a:lnTo>
                  <a:lnTo>
                    <a:pt x="1802" y="138"/>
                  </a:lnTo>
                  <a:lnTo>
                    <a:pt x="1810" y="110"/>
                  </a:lnTo>
                  <a:lnTo>
                    <a:pt x="1822" y="83"/>
                  </a:lnTo>
                  <a:lnTo>
                    <a:pt x="1838" y="60"/>
                  </a:lnTo>
                  <a:lnTo>
                    <a:pt x="1859" y="39"/>
                  </a:lnTo>
                  <a:lnTo>
                    <a:pt x="1882" y="23"/>
                  </a:lnTo>
                  <a:lnTo>
                    <a:pt x="1909" y="11"/>
                  </a:lnTo>
                  <a:lnTo>
                    <a:pt x="1937" y="3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F9ECAAC-AAA5-4AFD-B2C1-021D2FE29ED9}"/>
              </a:ext>
            </a:extLst>
          </p:cNvPr>
          <p:cNvSpPr txBox="1"/>
          <p:nvPr/>
        </p:nvSpPr>
        <p:spPr>
          <a:xfrm>
            <a:off x="5513698" y="4668324"/>
            <a:ext cx="126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Relational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DD7D660-812D-4C2D-AFF4-89CE72518B63}"/>
              </a:ext>
            </a:extLst>
          </p:cNvPr>
          <p:cNvCxnSpPr/>
          <p:nvPr/>
        </p:nvCxnSpPr>
        <p:spPr>
          <a:xfrm>
            <a:off x="7501584" y="4336679"/>
            <a:ext cx="0" cy="2193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AAF9D60-D2BB-4568-8469-57355528BB27}"/>
              </a:ext>
            </a:extLst>
          </p:cNvPr>
          <p:cNvSpPr txBox="1"/>
          <p:nvPr/>
        </p:nvSpPr>
        <p:spPr>
          <a:xfrm>
            <a:off x="6527312" y="4670734"/>
            <a:ext cx="167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Tile Cache</a:t>
            </a:r>
            <a:endParaRPr kumimoji="0" lang="en-US" sz="1800" b="0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F0FBEA-C6DA-489F-B2DA-BC625F4BE5E4}"/>
              </a:ext>
            </a:extLst>
          </p:cNvPr>
          <p:cNvSpPr txBox="1"/>
          <p:nvPr/>
        </p:nvSpPr>
        <p:spPr>
          <a:xfrm>
            <a:off x="7784603" y="4687539"/>
            <a:ext cx="192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kern="0" dirty="0">
                <a:latin typeface="Arial Narrow" panose="020B0606020202030204" pitchFamily="34" charset="0"/>
              </a:rPr>
              <a:t>Spatiotemporal</a:t>
            </a:r>
            <a:endParaRPr kumimoji="0" lang="en-US" sz="1800" b="0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A3B0F9-5F34-44FF-970C-0041BC96E6BE}"/>
              </a:ext>
            </a:extLst>
          </p:cNvPr>
          <p:cNvCxnSpPr/>
          <p:nvPr/>
        </p:nvCxnSpPr>
        <p:spPr>
          <a:xfrm>
            <a:off x="6746909" y="4744210"/>
            <a:ext cx="0" cy="295856"/>
          </a:xfrm>
          <a:prstGeom prst="line">
            <a:avLst/>
          </a:prstGeom>
          <a:ln>
            <a:solidFill>
              <a:srgbClr val="FFC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DD3E542-2D21-4121-A610-40B418D6D619}"/>
              </a:ext>
            </a:extLst>
          </p:cNvPr>
          <p:cNvCxnSpPr/>
          <p:nvPr/>
        </p:nvCxnSpPr>
        <p:spPr>
          <a:xfrm>
            <a:off x="7937534" y="4744210"/>
            <a:ext cx="0" cy="293446"/>
          </a:xfrm>
          <a:prstGeom prst="line">
            <a:avLst/>
          </a:prstGeom>
          <a:ln>
            <a:solidFill>
              <a:srgbClr val="FFC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73997FF-14CD-44F2-B56C-0AC5971784C2}"/>
              </a:ext>
            </a:extLst>
          </p:cNvPr>
          <p:cNvCxnSpPr/>
          <p:nvPr/>
        </p:nvCxnSpPr>
        <p:spPr bwMode="auto">
          <a:xfrm>
            <a:off x="5795865" y="4564943"/>
            <a:ext cx="3491126" cy="0"/>
          </a:xfrm>
          <a:prstGeom prst="line">
            <a:avLst/>
          </a:prstGeom>
          <a:noFill/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AAEDBF-BABC-4242-BADE-19DB2D19E0F3}"/>
              </a:ext>
            </a:extLst>
          </p:cNvPr>
          <p:cNvCxnSpPr/>
          <p:nvPr/>
        </p:nvCxnSpPr>
        <p:spPr>
          <a:xfrm>
            <a:off x="2144724" y="4283339"/>
            <a:ext cx="0" cy="2193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FEC54C-DF5B-4B3E-8350-2661B844A93A}"/>
              </a:ext>
            </a:extLst>
          </p:cNvPr>
          <p:cNvCxnSpPr>
            <a:cxnSpLocks/>
          </p:cNvCxnSpPr>
          <p:nvPr/>
        </p:nvCxnSpPr>
        <p:spPr bwMode="auto">
          <a:xfrm>
            <a:off x="989753" y="4493763"/>
            <a:ext cx="2331669" cy="8920"/>
          </a:xfrm>
          <a:prstGeom prst="line">
            <a:avLst/>
          </a:prstGeom>
          <a:noFill/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Freeform 21">
            <a:extLst>
              <a:ext uri="{FF2B5EF4-FFF2-40B4-BE49-F238E27FC236}">
                <a16:creationId xmlns:a16="http://schemas.microsoft.com/office/drawing/2014/main" id="{55113AB2-A797-48EC-9164-1B321E39BBB9}"/>
              </a:ext>
            </a:extLst>
          </p:cNvPr>
          <p:cNvSpPr>
            <a:spLocks noEditPoints="1"/>
          </p:cNvSpPr>
          <p:nvPr/>
        </p:nvSpPr>
        <p:spPr bwMode="auto">
          <a:xfrm>
            <a:off x="933644" y="4656630"/>
            <a:ext cx="285750" cy="327025"/>
          </a:xfrm>
          <a:custGeom>
            <a:avLst/>
            <a:gdLst>
              <a:gd name="T0" fmla="*/ 1240 w 1257"/>
              <a:gd name="T1" fmla="*/ 1027 h 1443"/>
              <a:gd name="T2" fmla="*/ 1255 w 1257"/>
              <a:gd name="T3" fmla="*/ 1044 h 1443"/>
              <a:gd name="T4" fmla="*/ 1255 w 1257"/>
              <a:gd name="T5" fmla="*/ 1068 h 1443"/>
              <a:gd name="T6" fmla="*/ 1240 w 1257"/>
              <a:gd name="T7" fmla="*/ 1086 h 1443"/>
              <a:gd name="T8" fmla="*/ 650 w 1257"/>
              <a:gd name="T9" fmla="*/ 1441 h 1443"/>
              <a:gd name="T10" fmla="*/ 613 w 1257"/>
              <a:gd name="T11" fmla="*/ 1441 h 1443"/>
              <a:gd name="T12" fmla="*/ 22 w 1257"/>
              <a:gd name="T13" fmla="*/ 1086 h 1443"/>
              <a:gd name="T14" fmla="*/ 7 w 1257"/>
              <a:gd name="T15" fmla="*/ 1068 h 1443"/>
              <a:gd name="T16" fmla="*/ 7 w 1257"/>
              <a:gd name="T17" fmla="*/ 1044 h 1443"/>
              <a:gd name="T18" fmla="*/ 22 w 1257"/>
              <a:gd name="T19" fmla="*/ 1027 h 1443"/>
              <a:gd name="T20" fmla="*/ 531 w 1257"/>
              <a:gd name="T21" fmla="*/ 1194 h 1443"/>
              <a:gd name="T22" fmla="*/ 594 w 1257"/>
              <a:gd name="T23" fmla="*/ 1218 h 1443"/>
              <a:gd name="T24" fmla="*/ 659 w 1257"/>
              <a:gd name="T25" fmla="*/ 1218 h 1443"/>
              <a:gd name="T26" fmla="*/ 720 w 1257"/>
              <a:gd name="T27" fmla="*/ 1194 h 1443"/>
              <a:gd name="T28" fmla="*/ 1114 w 1257"/>
              <a:gd name="T29" fmla="*/ 621 h 1443"/>
              <a:gd name="T30" fmla="*/ 1244 w 1257"/>
              <a:gd name="T31" fmla="*/ 701 h 1443"/>
              <a:gd name="T32" fmla="*/ 1252 w 1257"/>
              <a:gd name="T33" fmla="*/ 723 h 1443"/>
              <a:gd name="T34" fmla="*/ 1244 w 1257"/>
              <a:gd name="T35" fmla="*/ 746 h 1443"/>
              <a:gd name="T36" fmla="*/ 662 w 1257"/>
              <a:gd name="T37" fmla="*/ 1100 h 1443"/>
              <a:gd name="T38" fmla="*/ 626 w 1257"/>
              <a:gd name="T39" fmla="*/ 1110 h 1443"/>
              <a:gd name="T40" fmla="*/ 590 w 1257"/>
              <a:gd name="T41" fmla="*/ 1100 h 1443"/>
              <a:gd name="T42" fmla="*/ 8 w 1257"/>
              <a:gd name="T43" fmla="*/ 746 h 1443"/>
              <a:gd name="T44" fmla="*/ 0 w 1257"/>
              <a:gd name="T45" fmla="*/ 723 h 1443"/>
              <a:gd name="T46" fmla="*/ 8 w 1257"/>
              <a:gd name="T47" fmla="*/ 701 h 1443"/>
              <a:gd name="T48" fmla="*/ 137 w 1257"/>
              <a:gd name="T49" fmla="*/ 621 h 1443"/>
              <a:gd name="T50" fmla="*/ 562 w 1257"/>
              <a:gd name="T51" fmla="*/ 874 h 1443"/>
              <a:gd name="T52" fmla="*/ 626 w 1257"/>
              <a:gd name="T53" fmla="*/ 886 h 1443"/>
              <a:gd name="T54" fmla="*/ 691 w 1257"/>
              <a:gd name="T55" fmla="*/ 874 h 1443"/>
              <a:gd name="T56" fmla="*/ 1114 w 1257"/>
              <a:gd name="T57" fmla="*/ 621 h 1443"/>
              <a:gd name="T58" fmla="*/ 644 w 1257"/>
              <a:gd name="T59" fmla="*/ 3 h 1443"/>
              <a:gd name="T60" fmla="*/ 1235 w 1257"/>
              <a:gd name="T61" fmla="*/ 357 h 1443"/>
              <a:gd name="T62" fmla="*/ 1250 w 1257"/>
              <a:gd name="T63" fmla="*/ 375 h 1443"/>
              <a:gd name="T64" fmla="*/ 1250 w 1257"/>
              <a:gd name="T65" fmla="*/ 398 h 1443"/>
              <a:gd name="T66" fmla="*/ 1235 w 1257"/>
              <a:gd name="T67" fmla="*/ 416 h 1443"/>
              <a:gd name="T68" fmla="*/ 644 w 1257"/>
              <a:gd name="T69" fmla="*/ 772 h 1443"/>
              <a:gd name="T70" fmla="*/ 607 w 1257"/>
              <a:gd name="T71" fmla="*/ 772 h 1443"/>
              <a:gd name="T72" fmla="*/ 17 w 1257"/>
              <a:gd name="T73" fmla="*/ 416 h 1443"/>
              <a:gd name="T74" fmla="*/ 2 w 1257"/>
              <a:gd name="T75" fmla="*/ 398 h 1443"/>
              <a:gd name="T76" fmla="*/ 2 w 1257"/>
              <a:gd name="T77" fmla="*/ 375 h 1443"/>
              <a:gd name="T78" fmla="*/ 17 w 1257"/>
              <a:gd name="T79" fmla="*/ 357 h 1443"/>
              <a:gd name="T80" fmla="*/ 607 w 1257"/>
              <a:gd name="T81" fmla="*/ 3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57" h="1443">
                <a:moveTo>
                  <a:pt x="1119" y="953"/>
                </a:moveTo>
                <a:lnTo>
                  <a:pt x="1240" y="1027"/>
                </a:lnTo>
                <a:lnTo>
                  <a:pt x="1249" y="1034"/>
                </a:lnTo>
                <a:lnTo>
                  <a:pt x="1255" y="1044"/>
                </a:lnTo>
                <a:lnTo>
                  <a:pt x="1257" y="1056"/>
                </a:lnTo>
                <a:lnTo>
                  <a:pt x="1255" y="1068"/>
                </a:lnTo>
                <a:lnTo>
                  <a:pt x="1249" y="1077"/>
                </a:lnTo>
                <a:lnTo>
                  <a:pt x="1240" y="1086"/>
                </a:lnTo>
                <a:lnTo>
                  <a:pt x="667" y="1433"/>
                </a:lnTo>
                <a:lnTo>
                  <a:pt x="650" y="1441"/>
                </a:lnTo>
                <a:lnTo>
                  <a:pt x="631" y="1443"/>
                </a:lnTo>
                <a:lnTo>
                  <a:pt x="613" y="1441"/>
                </a:lnTo>
                <a:lnTo>
                  <a:pt x="595" y="1433"/>
                </a:lnTo>
                <a:lnTo>
                  <a:pt x="22" y="1086"/>
                </a:lnTo>
                <a:lnTo>
                  <a:pt x="13" y="1077"/>
                </a:lnTo>
                <a:lnTo>
                  <a:pt x="7" y="1068"/>
                </a:lnTo>
                <a:lnTo>
                  <a:pt x="5" y="1056"/>
                </a:lnTo>
                <a:lnTo>
                  <a:pt x="7" y="1044"/>
                </a:lnTo>
                <a:lnTo>
                  <a:pt x="13" y="1034"/>
                </a:lnTo>
                <a:lnTo>
                  <a:pt x="22" y="1027"/>
                </a:lnTo>
                <a:lnTo>
                  <a:pt x="138" y="956"/>
                </a:lnTo>
                <a:lnTo>
                  <a:pt x="531" y="1194"/>
                </a:lnTo>
                <a:lnTo>
                  <a:pt x="562" y="1209"/>
                </a:lnTo>
                <a:lnTo>
                  <a:pt x="594" y="1218"/>
                </a:lnTo>
                <a:lnTo>
                  <a:pt x="626" y="1221"/>
                </a:lnTo>
                <a:lnTo>
                  <a:pt x="659" y="1218"/>
                </a:lnTo>
                <a:lnTo>
                  <a:pt x="691" y="1209"/>
                </a:lnTo>
                <a:lnTo>
                  <a:pt x="720" y="1194"/>
                </a:lnTo>
                <a:lnTo>
                  <a:pt x="1119" y="953"/>
                </a:lnTo>
                <a:close/>
                <a:moveTo>
                  <a:pt x="1114" y="621"/>
                </a:moveTo>
                <a:lnTo>
                  <a:pt x="1235" y="694"/>
                </a:lnTo>
                <a:lnTo>
                  <a:pt x="1244" y="701"/>
                </a:lnTo>
                <a:lnTo>
                  <a:pt x="1250" y="712"/>
                </a:lnTo>
                <a:lnTo>
                  <a:pt x="1252" y="723"/>
                </a:lnTo>
                <a:lnTo>
                  <a:pt x="1250" y="735"/>
                </a:lnTo>
                <a:lnTo>
                  <a:pt x="1244" y="746"/>
                </a:lnTo>
                <a:lnTo>
                  <a:pt x="1235" y="753"/>
                </a:lnTo>
                <a:lnTo>
                  <a:pt x="662" y="1100"/>
                </a:lnTo>
                <a:lnTo>
                  <a:pt x="644" y="1108"/>
                </a:lnTo>
                <a:lnTo>
                  <a:pt x="626" y="1110"/>
                </a:lnTo>
                <a:lnTo>
                  <a:pt x="607" y="1108"/>
                </a:lnTo>
                <a:lnTo>
                  <a:pt x="590" y="1100"/>
                </a:lnTo>
                <a:lnTo>
                  <a:pt x="17" y="753"/>
                </a:lnTo>
                <a:lnTo>
                  <a:pt x="8" y="746"/>
                </a:lnTo>
                <a:lnTo>
                  <a:pt x="2" y="735"/>
                </a:lnTo>
                <a:lnTo>
                  <a:pt x="0" y="723"/>
                </a:lnTo>
                <a:lnTo>
                  <a:pt x="2" y="712"/>
                </a:lnTo>
                <a:lnTo>
                  <a:pt x="8" y="701"/>
                </a:lnTo>
                <a:lnTo>
                  <a:pt x="17" y="694"/>
                </a:lnTo>
                <a:lnTo>
                  <a:pt x="137" y="621"/>
                </a:lnTo>
                <a:lnTo>
                  <a:pt x="532" y="860"/>
                </a:lnTo>
                <a:lnTo>
                  <a:pt x="562" y="874"/>
                </a:lnTo>
                <a:lnTo>
                  <a:pt x="594" y="884"/>
                </a:lnTo>
                <a:lnTo>
                  <a:pt x="626" y="886"/>
                </a:lnTo>
                <a:lnTo>
                  <a:pt x="659" y="884"/>
                </a:lnTo>
                <a:lnTo>
                  <a:pt x="691" y="874"/>
                </a:lnTo>
                <a:lnTo>
                  <a:pt x="720" y="860"/>
                </a:lnTo>
                <a:lnTo>
                  <a:pt x="1114" y="621"/>
                </a:lnTo>
                <a:close/>
                <a:moveTo>
                  <a:pt x="626" y="0"/>
                </a:moveTo>
                <a:lnTo>
                  <a:pt x="644" y="3"/>
                </a:lnTo>
                <a:lnTo>
                  <a:pt x="662" y="10"/>
                </a:lnTo>
                <a:lnTo>
                  <a:pt x="1235" y="357"/>
                </a:lnTo>
                <a:lnTo>
                  <a:pt x="1244" y="365"/>
                </a:lnTo>
                <a:lnTo>
                  <a:pt x="1250" y="375"/>
                </a:lnTo>
                <a:lnTo>
                  <a:pt x="1252" y="386"/>
                </a:lnTo>
                <a:lnTo>
                  <a:pt x="1250" y="398"/>
                </a:lnTo>
                <a:lnTo>
                  <a:pt x="1244" y="409"/>
                </a:lnTo>
                <a:lnTo>
                  <a:pt x="1235" y="416"/>
                </a:lnTo>
                <a:lnTo>
                  <a:pt x="662" y="763"/>
                </a:lnTo>
                <a:lnTo>
                  <a:pt x="644" y="772"/>
                </a:lnTo>
                <a:lnTo>
                  <a:pt x="626" y="774"/>
                </a:lnTo>
                <a:lnTo>
                  <a:pt x="607" y="772"/>
                </a:lnTo>
                <a:lnTo>
                  <a:pt x="590" y="763"/>
                </a:lnTo>
                <a:lnTo>
                  <a:pt x="17" y="416"/>
                </a:lnTo>
                <a:lnTo>
                  <a:pt x="8" y="409"/>
                </a:lnTo>
                <a:lnTo>
                  <a:pt x="2" y="398"/>
                </a:lnTo>
                <a:lnTo>
                  <a:pt x="0" y="386"/>
                </a:lnTo>
                <a:lnTo>
                  <a:pt x="2" y="375"/>
                </a:lnTo>
                <a:lnTo>
                  <a:pt x="8" y="365"/>
                </a:lnTo>
                <a:lnTo>
                  <a:pt x="17" y="357"/>
                </a:lnTo>
                <a:lnTo>
                  <a:pt x="590" y="10"/>
                </a:lnTo>
                <a:lnTo>
                  <a:pt x="607" y="3"/>
                </a:lnTo>
                <a:lnTo>
                  <a:pt x="626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4" name="Freeform 35">
            <a:extLst>
              <a:ext uri="{FF2B5EF4-FFF2-40B4-BE49-F238E27FC236}">
                <a16:creationId xmlns:a16="http://schemas.microsoft.com/office/drawing/2014/main" id="{873ED820-CAD8-4722-A889-79D01686C40D}"/>
              </a:ext>
            </a:extLst>
          </p:cNvPr>
          <p:cNvSpPr>
            <a:spLocks noEditPoints="1"/>
          </p:cNvSpPr>
          <p:nvPr/>
        </p:nvSpPr>
        <p:spPr bwMode="auto">
          <a:xfrm>
            <a:off x="1408496" y="4699943"/>
            <a:ext cx="274638" cy="274638"/>
          </a:xfrm>
          <a:custGeom>
            <a:avLst/>
            <a:gdLst>
              <a:gd name="T0" fmla="*/ 565 w 1213"/>
              <a:gd name="T1" fmla="*/ 95 h 1213"/>
              <a:gd name="T2" fmla="*/ 533 w 1213"/>
              <a:gd name="T3" fmla="*/ 113 h 1213"/>
              <a:gd name="T4" fmla="*/ 515 w 1213"/>
              <a:gd name="T5" fmla="*/ 144 h 1213"/>
              <a:gd name="T6" fmla="*/ 513 w 1213"/>
              <a:gd name="T7" fmla="*/ 629 h 1213"/>
              <a:gd name="T8" fmla="*/ 523 w 1213"/>
              <a:gd name="T9" fmla="*/ 665 h 1213"/>
              <a:gd name="T10" fmla="*/ 548 w 1213"/>
              <a:gd name="T11" fmla="*/ 690 h 1213"/>
              <a:gd name="T12" fmla="*/ 949 w 1213"/>
              <a:gd name="T13" fmla="*/ 920 h 1213"/>
              <a:gd name="T14" fmla="*/ 985 w 1213"/>
              <a:gd name="T15" fmla="*/ 920 h 1213"/>
              <a:gd name="T16" fmla="*/ 1017 w 1213"/>
              <a:gd name="T17" fmla="*/ 902 h 1213"/>
              <a:gd name="T18" fmla="*/ 1035 w 1213"/>
              <a:gd name="T19" fmla="*/ 869 h 1213"/>
              <a:gd name="T20" fmla="*/ 1035 w 1213"/>
              <a:gd name="T21" fmla="*/ 833 h 1213"/>
              <a:gd name="T22" fmla="*/ 1017 w 1213"/>
              <a:gd name="T23" fmla="*/ 802 h 1213"/>
              <a:gd name="T24" fmla="*/ 654 w 1213"/>
              <a:gd name="T25" fmla="*/ 589 h 1213"/>
              <a:gd name="T26" fmla="*/ 650 w 1213"/>
              <a:gd name="T27" fmla="*/ 144 h 1213"/>
              <a:gd name="T28" fmla="*/ 632 w 1213"/>
              <a:gd name="T29" fmla="*/ 113 h 1213"/>
              <a:gd name="T30" fmla="*/ 602 w 1213"/>
              <a:gd name="T31" fmla="*/ 95 h 1213"/>
              <a:gd name="T32" fmla="*/ 606 w 1213"/>
              <a:gd name="T33" fmla="*/ 0 h 1213"/>
              <a:gd name="T34" fmla="*/ 729 w 1213"/>
              <a:gd name="T35" fmla="*/ 11 h 1213"/>
              <a:gd name="T36" fmla="*/ 843 w 1213"/>
              <a:gd name="T37" fmla="*/ 47 h 1213"/>
              <a:gd name="T38" fmla="*/ 946 w 1213"/>
              <a:gd name="T39" fmla="*/ 103 h 1213"/>
              <a:gd name="T40" fmla="*/ 1036 w 1213"/>
              <a:gd name="T41" fmla="*/ 177 h 1213"/>
              <a:gd name="T42" fmla="*/ 1110 w 1213"/>
              <a:gd name="T43" fmla="*/ 267 h 1213"/>
              <a:gd name="T44" fmla="*/ 1166 w 1213"/>
              <a:gd name="T45" fmla="*/ 370 h 1213"/>
              <a:gd name="T46" fmla="*/ 1202 w 1213"/>
              <a:gd name="T47" fmla="*/ 484 h 1213"/>
              <a:gd name="T48" fmla="*/ 1213 w 1213"/>
              <a:gd name="T49" fmla="*/ 606 h 1213"/>
              <a:gd name="T50" fmla="*/ 1202 w 1213"/>
              <a:gd name="T51" fmla="*/ 729 h 1213"/>
              <a:gd name="T52" fmla="*/ 1166 w 1213"/>
              <a:gd name="T53" fmla="*/ 843 h 1213"/>
              <a:gd name="T54" fmla="*/ 1110 w 1213"/>
              <a:gd name="T55" fmla="*/ 946 h 1213"/>
              <a:gd name="T56" fmla="*/ 1036 w 1213"/>
              <a:gd name="T57" fmla="*/ 1036 h 1213"/>
              <a:gd name="T58" fmla="*/ 946 w 1213"/>
              <a:gd name="T59" fmla="*/ 1110 h 1213"/>
              <a:gd name="T60" fmla="*/ 843 w 1213"/>
              <a:gd name="T61" fmla="*/ 1166 h 1213"/>
              <a:gd name="T62" fmla="*/ 729 w 1213"/>
              <a:gd name="T63" fmla="*/ 1201 h 1213"/>
              <a:gd name="T64" fmla="*/ 606 w 1213"/>
              <a:gd name="T65" fmla="*/ 1213 h 1213"/>
              <a:gd name="T66" fmla="*/ 484 w 1213"/>
              <a:gd name="T67" fmla="*/ 1201 h 1213"/>
              <a:gd name="T68" fmla="*/ 370 w 1213"/>
              <a:gd name="T69" fmla="*/ 1166 h 1213"/>
              <a:gd name="T70" fmla="*/ 267 w 1213"/>
              <a:gd name="T71" fmla="*/ 1110 h 1213"/>
              <a:gd name="T72" fmla="*/ 177 w 1213"/>
              <a:gd name="T73" fmla="*/ 1036 h 1213"/>
              <a:gd name="T74" fmla="*/ 103 w 1213"/>
              <a:gd name="T75" fmla="*/ 946 h 1213"/>
              <a:gd name="T76" fmla="*/ 47 w 1213"/>
              <a:gd name="T77" fmla="*/ 843 h 1213"/>
              <a:gd name="T78" fmla="*/ 11 w 1213"/>
              <a:gd name="T79" fmla="*/ 729 h 1213"/>
              <a:gd name="T80" fmla="*/ 0 w 1213"/>
              <a:gd name="T81" fmla="*/ 606 h 1213"/>
              <a:gd name="T82" fmla="*/ 11 w 1213"/>
              <a:gd name="T83" fmla="*/ 484 h 1213"/>
              <a:gd name="T84" fmla="*/ 47 w 1213"/>
              <a:gd name="T85" fmla="*/ 370 h 1213"/>
              <a:gd name="T86" fmla="*/ 103 w 1213"/>
              <a:gd name="T87" fmla="*/ 267 h 1213"/>
              <a:gd name="T88" fmla="*/ 177 w 1213"/>
              <a:gd name="T89" fmla="*/ 177 h 1213"/>
              <a:gd name="T90" fmla="*/ 267 w 1213"/>
              <a:gd name="T91" fmla="*/ 103 h 1213"/>
              <a:gd name="T92" fmla="*/ 370 w 1213"/>
              <a:gd name="T93" fmla="*/ 47 h 1213"/>
              <a:gd name="T94" fmla="*/ 484 w 1213"/>
              <a:gd name="T95" fmla="*/ 11 h 1213"/>
              <a:gd name="T96" fmla="*/ 606 w 1213"/>
              <a:gd name="T97" fmla="*/ 0 h 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13" h="1213">
                <a:moveTo>
                  <a:pt x="583" y="93"/>
                </a:moveTo>
                <a:lnTo>
                  <a:pt x="565" y="95"/>
                </a:lnTo>
                <a:lnTo>
                  <a:pt x="548" y="102"/>
                </a:lnTo>
                <a:lnTo>
                  <a:pt x="533" y="113"/>
                </a:lnTo>
                <a:lnTo>
                  <a:pt x="523" y="127"/>
                </a:lnTo>
                <a:lnTo>
                  <a:pt x="515" y="144"/>
                </a:lnTo>
                <a:lnTo>
                  <a:pt x="513" y="162"/>
                </a:lnTo>
                <a:lnTo>
                  <a:pt x="513" y="629"/>
                </a:lnTo>
                <a:lnTo>
                  <a:pt x="515" y="648"/>
                </a:lnTo>
                <a:lnTo>
                  <a:pt x="523" y="665"/>
                </a:lnTo>
                <a:lnTo>
                  <a:pt x="533" y="679"/>
                </a:lnTo>
                <a:lnTo>
                  <a:pt x="548" y="690"/>
                </a:lnTo>
                <a:lnTo>
                  <a:pt x="932" y="912"/>
                </a:lnTo>
                <a:lnTo>
                  <a:pt x="949" y="920"/>
                </a:lnTo>
                <a:lnTo>
                  <a:pt x="968" y="922"/>
                </a:lnTo>
                <a:lnTo>
                  <a:pt x="985" y="920"/>
                </a:lnTo>
                <a:lnTo>
                  <a:pt x="1002" y="912"/>
                </a:lnTo>
                <a:lnTo>
                  <a:pt x="1017" y="902"/>
                </a:lnTo>
                <a:lnTo>
                  <a:pt x="1029" y="887"/>
                </a:lnTo>
                <a:lnTo>
                  <a:pt x="1035" y="869"/>
                </a:lnTo>
                <a:lnTo>
                  <a:pt x="1038" y="851"/>
                </a:lnTo>
                <a:lnTo>
                  <a:pt x="1035" y="833"/>
                </a:lnTo>
                <a:lnTo>
                  <a:pt x="1029" y="817"/>
                </a:lnTo>
                <a:lnTo>
                  <a:pt x="1017" y="802"/>
                </a:lnTo>
                <a:lnTo>
                  <a:pt x="1002" y="791"/>
                </a:lnTo>
                <a:lnTo>
                  <a:pt x="654" y="589"/>
                </a:lnTo>
                <a:lnTo>
                  <a:pt x="654" y="162"/>
                </a:lnTo>
                <a:lnTo>
                  <a:pt x="650" y="144"/>
                </a:lnTo>
                <a:lnTo>
                  <a:pt x="644" y="127"/>
                </a:lnTo>
                <a:lnTo>
                  <a:pt x="632" y="113"/>
                </a:lnTo>
                <a:lnTo>
                  <a:pt x="619" y="102"/>
                </a:lnTo>
                <a:lnTo>
                  <a:pt x="602" y="95"/>
                </a:lnTo>
                <a:lnTo>
                  <a:pt x="583" y="93"/>
                </a:lnTo>
                <a:close/>
                <a:moveTo>
                  <a:pt x="606" y="0"/>
                </a:moveTo>
                <a:lnTo>
                  <a:pt x="668" y="2"/>
                </a:lnTo>
                <a:lnTo>
                  <a:pt x="729" y="11"/>
                </a:lnTo>
                <a:lnTo>
                  <a:pt x="787" y="26"/>
                </a:lnTo>
                <a:lnTo>
                  <a:pt x="843" y="47"/>
                </a:lnTo>
                <a:lnTo>
                  <a:pt x="895" y="73"/>
                </a:lnTo>
                <a:lnTo>
                  <a:pt x="946" y="103"/>
                </a:lnTo>
                <a:lnTo>
                  <a:pt x="993" y="138"/>
                </a:lnTo>
                <a:lnTo>
                  <a:pt x="1036" y="177"/>
                </a:lnTo>
                <a:lnTo>
                  <a:pt x="1075" y="220"/>
                </a:lnTo>
                <a:lnTo>
                  <a:pt x="1110" y="267"/>
                </a:lnTo>
                <a:lnTo>
                  <a:pt x="1140" y="318"/>
                </a:lnTo>
                <a:lnTo>
                  <a:pt x="1166" y="370"/>
                </a:lnTo>
                <a:lnTo>
                  <a:pt x="1186" y="426"/>
                </a:lnTo>
                <a:lnTo>
                  <a:pt x="1202" y="484"/>
                </a:lnTo>
                <a:lnTo>
                  <a:pt x="1210" y="545"/>
                </a:lnTo>
                <a:lnTo>
                  <a:pt x="1213" y="606"/>
                </a:lnTo>
                <a:lnTo>
                  <a:pt x="1210" y="668"/>
                </a:lnTo>
                <a:lnTo>
                  <a:pt x="1202" y="729"/>
                </a:lnTo>
                <a:lnTo>
                  <a:pt x="1186" y="787"/>
                </a:lnTo>
                <a:lnTo>
                  <a:pt x="1166" y="843"/>
                </a:lnTo>
                <a:lnTo>
                  <a:pt x="1140" y="895"/>
                </a:lnTo>
                <a:lnTo>
                  <a:pt x="1110" y="946"/>
                </a:lnTo>
                <a:lnTo>
                  <a:pt x="1075" y="993"/>
                </a:lnTo>
                <a:lnTo>
                  <a:pt x="1036" y="1036"/>
                </a:lnTo>
                <a:lnTo>
                  <a:pt x="993" y="1075"/>
                </a:lnTo>
                <a:lnTo>
                  <a:pt x="946" y="1110"/>
                </a:lnTo>
                <a:lnTo>
                  <a:pt x="895" y="1141"/>
                </a:lnTo>
                <a:lnTo>
                  <a:pt x="843" y="1166"/>
                </a:lnTo>
                <a:lnTo>
                  <a:pt x="787" y="1186"/>
                </a:lnTo>
                <a:lnTo>
                  <a:pt x="729" y="1201"/>
                </a:lnTo>
                <a:lnTo>
                  <a:pt x="668" y="1210"/>
                </a:lnTo>
                <a:lnTo>
                  <a:pt x="606" y="1213"/>
                </a:lnTo>
                <a:lnTo>
                  <a:pt x="545" y="1210"/>
                </a:lnTo>
                <a:lnTo>
                  <a:pt x="484" y="1201"/>
                </a:lnTo>
                <a:lnTo>
                  <a:pt x="426" y="1186"/>
                </a:lnTo>
                <a:lnTo>
                  <a:pt x="370" y="1166"/>
                </a:lnTo>
                <a:lnTo>
                  <a:pt x="318" y="1141"/>
                </a:lnTo>
                <a:lnTo>
                  <a:pt x="267" y="1110"/>
                </a:lnTo>
                <a:lnTo>
                  <a:pt x="220" y="1075"/>
                </a:lnTo>
                <a:lnTo>
                  <a:pt x="177" y="1036"/>
                </a:lnTo>
                <a:lnTo>
                  <a:pt x="138" y="993"/>
                </a:lnTo>
                <a:lnTo>
                  <a:pt x="103" y="946"/>
                </a:lnTo>
                <a:lnTo>
                  <a:pt x="73" y="895"/>
                </a:lnTo>
                <a:lnTo>
                  <a:pt x="47" y="843"/>
                </a:lnTo>
                <a:lnTo>
                  <a:pt x="27" y="787"/>
                </a:lnTo>
                <a:lnTo>
                  <a:pt x="11" y="729"/>
                </a:lnTo>
                <a:lnTo>
                  <a:pt x="3" y="668"/>
                </a:lnTo>
                <a:lnTo>
                  <a:pt x="0" y="606"/>
                </a:lnTo>
                <a:lnTo>
                  <a:pt x="3" y="545"/>
                </a:lnTo>
                <a:lnTo>
                  <a:pt x="11" y="484"/>
                </a:lnTo>
                <a:lnTo>
                  <a:pt x="27" y="426"/>
                </a:lnTo>
                <a:lnTo>
                  <a:pt x="47" y="370"/>
                </a:lnTo>
                <a:lnTo>
                  <a:pt x="73" y="318"/>
                </a:lnTo>
                <a:lnTo>
                  <a:pt x="103" y="267"/>
                </a:lnTo>
                <a:lnTo>
                  <a:pt x="138" y="220"/>
                </a:lnTo>
                <a:lnTo>
                  <a:pt x="177" y="177"/>
                </a:lnTo>
                <a:lnTo>
                  <a:pt x="220" y="138"/>
                </a:lnTo>
                <a:lnTo>
                  <a:pt x="267" y="103"/>
                </a:lnTo>
                <a:lnTo>
                  <a:pt x="318" y="73"/>
                </a:lnTo>
                <a:lnTo>
                  <a:pt x="370" y="47"/>
                </a:lnTo>
                <a:lnTo>
                  <a:pt x="426" y="26"/>
                </a:lnTo>
                <a:lnTo>
                  <a:pt x="484" y="11"/>
                </a:lnTo>
                <a:lnTo>
                  <a:pt x="545" y="2"/>
                </a:lnTo>
                <a:lnTo>
                  <a:pt x="606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56">
            <a:extLst>
              <a:ext uri="{FF2B5EF4-FFF2-40B4-BE49-F238E27FC236}">
                <a16:creationId xmlns:a16="http://schemas.microsoft.com/office/drawing/2014/main" id="{BBBB0E3D-0F58-4000-9EFB-8B65BC1117C1}"/>
              </a:ext>
            </a:extLst>
          </p:cNvPr>
          <p:cNvSpPr>
            <a:spLocks noEditPoints="1"/>
          </p:cNvSpPr>
          <p:nvPr/>
        </p:nvSpPr>
        <p:spPr bwMode="auto">
          <a:xfrm>
            <a:off x="1856148" y="4685556"/>
            <a:ext cx="415925" cy="287338"/>
          </a:xfrm>
          <a:custGeom>
            <a:avLst/>
            <a:gdLst>
              <a:gd name="T0" fmla="*/ 1737 w 1831"/>
              <a:gd name="T1" fmla="*/ 572 h 1271"/>
              <a:gd name="T2" fmla="*/ 1805 w 1831"/>
              <a:gd name="T3" fmla="*/ 626 h 1271"/>
              <a:gd name="T4" fmla="*/ 1831 w 1831"/>
              <a:gd name="T5" fmla="*/ 712 h 1271"/>
              <a:gd name="T6" fmla="*/ 1805 w 1831"/>
              <a:gd name="T7" fmla="*/ 798 h 1271"/>
              <a:gd name="T8" fmla="*/ 1737 w 1831"/>
              <a:gd name="T9" fmla="*/ 852 h 1271"/>
              <a:gd name="T10" fmla="*/ 1647 w 1831"/>
              <a:gd name="T11" fmla="*/ 861 h 1271"/>
              <a:gd name="T12" fmla="*/ 1570 w 1831"/>
              <a:gd name="T13" fmla="*/ 820 h 1271"/>
              <a:gd name="T14" fmla="*/ 1529 w 1831"/>
              <a:gd name="T15" fmla="*/ 743 h 1271"/>
              <a:gd name="T16" fmla="*/ 1537 w 1831"/>
              <a:gd name="T17" fmla="*/ 653 h 1271"/>
              <a:gd name="T18" fmla="*/ 1592 w 1831"/>
              <a:gd name="T19" fmla="*/ 585 h 1271"/>
              <a:gd name="T20" fmla="*/ 1678 w 1831"/>
              <a:gd name="T21" fmla="*/ 559 h 1271"/>
              <a:gd name="T22" fmla="*/ 1215 w 1831"/>
              <a:gd name="T23" fmla="*/ 2 h 1271"/>
              <a:gd name="T24" fmla="*/ 1261 w 1831"/>
              <a:gd name="T25" fmla="*/ 38 h 1271"/>
              <a:gd name="T26" fmla="*/ 1271 w 1831"/>
              <a:gd name="T27" fmla="*/ 228 h 1271"/>
              <a:gd name="T28" fmla="*/ 1511 w 1831"/>
              <a:gd name="T29" fmla="*/ 521 h 1271"/>
              <a:gd name="T30" fmla="*/ 1199 w 1831"/>
              <a:gd name="T31" fmla="*/ 304 h 1271"/>
              <a:gd name="T32" fmla="*/ 862 w 1831"/>
              <a:gd name="T33" fmla="*/ 518 h 1271"/>
              <a:gd name="T34" fmla="*/ 864 w 1831"/>
              <a:gd name="T35" fmla="*/ 575 h 1271"/>
              <a:gd name="T36" fmla="*/ 1425 w 1831"/>
              <a:gd name="T37" fmla="*/ 686 h 1271"/>
              <a:gd name="T38" fmla="*/ 1426 w 1831"/>
              <a:gd name="T39" fmla="*/ 736 h 1271"/>
              <a:gd name="T40" fmla="*/ 861 w 1831"/>
              <a:gd name="T41" fmla="*/ 707 h 1271"/>
              <a:gd name="T42" fmla="*/ 826 w 1831"/>
              <a:gd name="T43" fmla="*/ 752 h 1271"/>
              <a:gd name="T44" fmla="*/ 635 w 1831"/>
              <a:gd name="T45" fmla="*/ 763 h 1271"/>
              <a:gd name="T46" fmla="*/ 585 w 1831"/>
              <a:gd name="T47" fmla="*/ 743 h 1271"/>
              <a:gd name="T48" fmla="*/ 306 w 1831"/>
              <a:gd name="T49" fmla="*/ 857 h 1271"/>
              <a:gd name="T50" fmla="*/ 888 w 1831"/>
              <a:gd name="T51" fmla="*/ 989 h 1271"/>
              <a:gd name="T52" fmla="*/ 941 w 1831"/>
              <a:gd name="T53" fmla="*/ 966 h 1271"/>
              <a:gd name="T54" fmla="*/ 1126 w 1831"/>
              <a:gd name="T55" fmla="*/ 974 h 1271"/>
              <a:gd name="T56" fmla="*/ 1454 w 1831"/>
              <a:gd name="T57" fmla="*/ 830 h 1271"/>
              <a:gd name="T58" fmla="*/ 1170 w 1831"/>
              <a:gd name="T59" fmla="*/ 1085 h 1271"/>
              <a:gd name="T60" fmla="*/ 1159 w 1831"/>
              <a:gd name="T61" fmla="*/ 1234 h 1271"/>
              <a:gd name="T62" fmla="*/ 1114 w 1831"/>
              <a:gd name="T63" fmla="*/ 1269 h 1271"/>
              <a:gd name="T64" fmla="*/ 920 w 1831"/>
              <a:gd name="T65" fmla="*/ 1269 h 1271"/>
              <a:gd name="T66" fmla="*/ 875 w 1831"/>
              <a:gd name="T67" fmla="*/ 1234 h 1271"/>
              <a:gd name="T68" fmla="*/ 864 w 1831"/>
              <a:gd name="T69" fmla="*/ 1127 h 1271"/>
              <a:gd name="T70" fmla="*/ 282 w 1831"/>
              <a:gd name="T71" fmla="*/ 995 h 1271"/>
              <a:gd name="T72" fmla="*/ 229 w 1831"/>
              <a:gd name="T73" fmla="*/ 1017 h 1271"/>
              <a:gd name="T74" fmla="*/ 37 w 1831"/>
              <a:gd name="T75" fmla="*/ 1007 h 1271"/>
              <a:gd name="T76" fmla="*/ 2 w 1831"/>
              <a:gd name="T77" fmla="*/ 961 h 1271"/>
              <a:gd name="T78" fmla="*/ 2 w 1831"/>
              <a:gd name="T79" fmla="*/ 768 h 1271"/>
              <a:gd name="T80" fmla="*/ 37 w 1831"/>
              <a:gd name="T81" fmla="*/ 723 h 1271"/>
              <a:gd name="T82" fmla="*/ 229 w 1831"/>
              <a:gd name="T83" fmla="*/ 712 h 1271"/>
              <a:gd name="T84" fmla="*/ 280 w 1831"/>
              <a:gd name="T85" fmla="*/ 731 h 1271"/>
              <a:gd name="T86" fmla="*/ 559 w 1831"/>
              <a:gd name="T87" fmla="*/ 533 h 1271"/>
              <a:gd name="T88" fmla="*/ 581 w 1831"/>
              <a:gd name="T89" fmla="*/ 480 h 1271"/>
              <a:gd name="T90" fmla="*/ 635 w 1831"/>
              <a:gd name="T91" fmla="*/ 457 h 1271"/>
              <a:gd name="T92" fmla="*/ 967 w 1831"/>
              <a:gd name="T93" fmla="*/ 237 h 1271"/>
              <a:gd name="T94" fmla="*/ 969 w 1831"/>
              <a:gd name="T95" fmla="*/ 56 h 1271"/>
              <a:gd name="T96" fmla="*/ 1004 w 1831"/>
              <a:gd name="T97" fmla="*/ 11 h 1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31" h="1271">
                <a:moveTo>
                  <a:pt x="1678" y="559"/>
                </a:moveTo>
                <a:lnTo>
                  <a:pt x="1708" y="562"/>
                </a:lnTo>
                <a:lnTo>
                  <a:pt x="1737" y="572"/>
                </a:lnTo>
                <a:lnTo>
                  <a:pt x="1763" y="585"/>
                </a:lnTo>
                <a:lnTo>
                  <a:pt x="1786" y="604"/>
                </a:lnTo>
                <a:lnTo>
                  <a:pt x="1805" y="626"/>
                </a:lnTo>
                <a:lnTo>
                  <a:pt x="1818" y="653"/>
                </a:lnTo>
                <a:lnTo>
                  <a:pt x="1828" y="681"/>
                </a:lnTo>
                <a:lnTo>
                  <a:pt x="1831" y="712"/>
                </a:lnTo>
                <a:lnTo>
                  <a:pt x="1828" y="743"/>
                </a:lnTo>
                <a:lnTo>
                  <a:pt x="1818" y="771"/>
                </a:lnTo>
                <a:lnTo>
                  <a:pt x="1805" y="798"/>
                </a:lnTo>
                <a:lnTo>
                  <a:pt x="1786" y="820"/>
                </a:lnTo>
                <a:lnTo>
                  <a:pt x="1763" y="839"/>
                </a:lnTo>
                <a:lnTo>
                  <a:pt x="1737" y="852"/>
                </a:lnTo>
                <a:lnTo>
                  <a:pt x="1708" y="861"/>
                </a:lnTo>
                <a:lnTo>
                  <a:pt x="1678" y="864"/>
                </a:lnTo>
                <a:lnTo>
                  <a:pt x="1647" y="861"/>
                </a:lnTo>
                <a:lnTo>
                  <a:pt x="1619" y="852"/>
                </a:lnTo>
                <a:lnTo>
                  <a:pt x="1592" y="839"/>
                </a:lnTo>
                <a:lnTo>
                  <a:pt x="1570" y="820"/>
                </a:lnTo>
                <a:lnTo>
                  <a:pt x="1551" y="798"/>
                </a:lnTo>
                <a:lnTo>
                  <a:pt x="1537" y="771"/>
                </a:lnTo>
                <a:lnTo>
                  <a:pt x="1529" y="743"/>
                </a:lnTo>
                <a:lnTo>
                  <a:pt x="1526" y="712"/>
                </a:lnTo>
                <a:lnTo>
                  <a:pt x="1529" y="681"/>
                </a:lnTo>
                <a:lnTo>
                  <a:pt x="1537" y="653"/>
                </a:lnTo>
                <a:lnTo>
                  <a:pt x="1551" y="626"/>
                </a:lnTo>
                <a:lnTo>
                  <a:pt x="1570" y="604"/>
                </a:lnTo>
                <a:lnTo>
                  <a:pt x="1592" y="585"/>
                </a:lnTo>
                <a:lnTo>
                  <a:pt x="1619" y="572"/>
                </a:lnTo>
                <a:lnTo>
                  <a:pt x="1647" y="562"/>
                </a:lnTo>
                <a:lnTo>
                  <a:pt x="1678" y="559"/>
                </a:lnTo>
                <a:close/>
                <a:moveTo>
                  <a:pt x="1043" y="0"/>
                </a:moveTo>
                <a:lnTo>
                  <a:pt x="1195" y="0"/>
                </a:lnTo>
                <a:lnTo>
                  <a:pt x="1215" y="2"/>
                </a:lnTo>
                <a:lnTo>
                  <a:pt x="1233" y="11"/>
                </a:lnTo>
                <a:lnTo>
                  <a:pt x="1249" y="22"/>
                </a:lnTo>
                <a:lnTo>
                  <a:pt x="1261" y="38"/>
                </a:lnTo>
                <a:lnTo>
                  <a:pt x="1269" y="56"/>
                </a:lnTo>
                <a:lnTo>
                  <a:pt x="1271" y="76"/>
                </a:lnTo>
                <a:lnTo>
                  <a:pt x="1271" y="228"/>
                </a:lnTo>
                <a:lnTo>
                  <a:pt x="1271" y="232"/>
                </a:lnTo>
                <a:lnTo>
                  <a:pt x="1538" y="500"/>
                </a:lnTo>
                <a:lnTo>
                  <a:pt x="1511" y="521"/>
                </a:lnTo>
                <a:lnTo>
                  <a:pt x="1487" y="545"/>
                </a:lnTo>
                <a:lnTo>
                  <a:pt x="1467" y="572"/>
                </a:lnTo>
                <a:lnTo>
                  <a:pt x="1199" y="304"/>
                </a:lnTo>
                <a:lnTo>
                  <a:pt x="1195" y="305"/>
                </a:lnTo>
                <a:lnTo>
                  <a:pt x="1051" y="305"/>
                </a:lnTo>
                <a:lnTo>
                  <a:pt x="862" y="518"/>
                </a:lnTo>
                <a:lnTo>
                  <a:pt x="864" y="525"/>
                </a:lnTo>
                <a:lnTo>
                  <a:pt x="864" y="533"/>
                </a:lnTo>
                <a:lnTo>
                  <a:pt x="864" y="575"/>
                </a:lnTo>
                <a:lnTo>
                  <a:pt x="1437" y="635"/>
                </a:lnTo>
                <a:lnTo>
                  <a:pt x="1430" y="660"/>
                </a:lnTo>
                <a:lnTo>
                  <a:pt x="1425" y="686"/>
                </a:lnTo>
                <a:lnTo>
                  <a:pt x="1424" y="712"/>
                </a:lnTo>
                <a:lnTo>
                  <a:pt x="1424" y="725"/>
                </a:lnTo>
                <a:lnTo>
                  <a:pt x="1426" y="736"/>
                </a:lnTo>
                <a:lnTo>
                  <a:pt x="864" y="677"/>
                </a:lnTo>
                <a:lnTo>
                  <a:pt x="864" y="687"/>
                </a:lnTo>
                <a:lnTo>
                  <a:pt x="861" y="707"/>
                </a:lnTo>
                <a:lnTo>
                  <a:pt x="854" y="725"/>
                </a:lnTo>
                <a:lnTo>
                  <a:pt x="842" y="741"/>
                </a:lnTo>
                <a:lnTo>
                  <a:pt x="826" y="752"/>
                </a:lnTo>
                <a:lnTo>
                  <a:pt x="808" y="760"/>
                </a:lnTo>
                <a:lnTo>
                  <a:pt x="788" y="763"/>
                </a:lnTo>
                <a:lnTo>
                  <a:pt x="635" y="763"/>
                </a:lnTo>
                <a:lnTo>
                  <a:pt x="616" y="761"/>
                </a:lnTo>
                <a:lnTo>
                  <a:pt x="599" y="753"/>
                </a:lnTo>
                <a:lnTo>
                  <a:pt x="585" y="743"/>
                </a:lnTo>
                <a:lnTo>
                  <a:pt x="573" y="729"/>
                </a:lnTo>
                <a:lnTo>
                  <a:pt x="306" y="850"/>
                </a:lnTo>
                <a:lnTo>
                  <a:pt x="306" y="857"/>
                </a:lnTo>
                <a:lnTo>
                  <a:pt x="868" y="1022"/>
                </a:lnTo>
                <a:lnTo>
                  <a:pt x="875" y="1004"/>
                </a:lnTo>
                <a:lnTo>
                  <a:pt x="888" y="989"/>
                </a:lnTo>
                <a:lnTo>
                  <a:pt x="902" y="976"/>
                </a:lnTo>
                <a:lnTo>
                  <a:pt x="920" y="969"/>
                </a:lnTo>
                <a:lnTo>
                  <a:pt x="941" y="966"/>
                </a:lnTo>
                <a:lnTo>
                  <a:pt x="1094" y="966"/>
                </a:lnTo>
                <a:lnTo>
                  <a:pt x="1111" y="968"/>
                </a:lnTo>
                <a:lnTo>
                  <a:pt x="1126" y="974"/>
                </a:lnTo>
                <a:lnTo>
                  <a:pt x="1140" y="982"/>
                </a:lnTo>
                <a:lnTo>
                  <a:pt x="1440" y="799"/>
                </a:lnTo>
                <a:lnTo>
                  <a:pt x="1454" y="830"/>
                </a:lnTo>
                <a:lnTo>
                  <a:pt x="1472" y="859"/>
                </a:lnTo>
                <a:lnTo>
                  <a:pt x="1493" y="885"/>
                </a:lnTo>
                <a:lnTo>
                  <a:pt x="1170" y="1085"/>
                </a:lnTo>
                <a:lnTo>
                  <a:pt x="1170" y="1195"/>
                </a:lnTo>
                <a:lnTo>
                  <a:pt x="1167" y="1215"/>
                </a:lnTo>
                <a:lnTo>
                  <a:pt x="1159" y="1234"/>
                </a:lnTo>
                <a:lnTo>
                  <a:pt x="1148" y="1249"/>
                </a:lnTo>
                <a:lnTo>
                  <a:pt x="1132" y="1260"/>
                </a:lnTo>
                <a:lnTo>
                  <a:pt x="1114" y="1269"/>
                </a:lnTo>
                <a:lnTo>
                  <a:pt x="1094" y="1271"/>
                </a:lnTo>
                <a:lnTo>
                  <a:pt x="941" y="1271"/>
                </a:lnTo>
                <a:lnTo>
                  <a:pt x="920" y="1269"/>
                </a:lnTo>
                <a:lnTo>
                  <a:pt x="902" y="1260"/>
                </a:lnTo>
                <a:lnTo>
                  <a:pt x="887" y="1249"/>
                </a:lnTo>
                <a:lnTo>
                  <a:pt x="875" y="1234"/>
                </a:lnTo>
                <a:lnTo>
                  <a:pt x="868" y="1215"/>
                </a:lnTo>
                <a:lnTo>
                  <a:pt x="864" y="1195"/>
                </a:lnTo>
                <a:lnTo>
                  <a:pt x="864" y="1127"/>
                </a:lnTo>
                <a:lnTo>
                  <a:pt x="301" y="961"/>
                </a:lnTo>
                <a:lnTo>
                  <a:pt x="294" y="979"/>
                </a:lnTo>
                <a:lnTo>
                  <a:pt x="282" y="995"/>
                </a:lnTo>
                <a:lnTo>
                  <a:pt x="267" y="1007"/>
                </a:lnTo>
                <a:lnTo>
                  <a:pt x="249" y="1014"/>
                </a:lnTo>
                <a:lnTo>
                  <a:pt x="229" y="1017"/>
                </a:lnTo>
                <a:lnTo>
                  <a:pt x="76" y="1017"/>
                </a:lnTo>
                <a:lnTo>
                  <a:pt x="56" y="1014"/>
                </a:lnTo>
                <a:lnTo>
                  <a:pt x="37" y="1007"/>
                </a:lnTo>
                <a:lnTo>
                  <a:pt x="23" y="994"/>
                </a:lnTo>
                <a:lnTo>
                  <a:pt x="11" y="979"/>
                </a:lnTo>
                <a:lnTo>
                  <a:pt x="2" y="961"/>
                </a:lnTo>
                <a:lnTo>
                  <a:pt x="0" y="940"/>
                </a:lnTo>
                <a:lnTo>
                  <a:pt x="0" y="788"/>
                </a:lnTo>
                <a:lnTo>
                  <a:pt x="2" y="768"/>
                </a:lnTo>
                <a:lnTo>
                  <a:pt x="11" y="750"/>
                </a:lnTo>
                <a:lnTo>
                  <a:pt x="23" y="734"/>
                </a:lnTo>
                <a:lnTo>
                  <a:pt x="37" y="723"/>
                </a:lnTo>
                <a:lnTo>
                  <a:pt x="56" y="714"/>
                </a:lnTo>
                <a:lnTo>
                  <a:pt x="76" y="712"/>
                </a:lnTo>
                <a:lnTo>
                  <a:pt x="229" y="712"/>
                </a:lnTo>
                <a:lnTo>
                  <a:pt x="248" y="714"/>
                </a:lnTo>
                <a:lnTo>
                  <a:pt x="265" y="720"/>
                </a:lnTo>
                <a:lnTo>
                  <a:pt x="280" y="731"/>
                </a:lnTo>
                <a:lnTo>
                  <a:pt x="292" y="745"/>
                </a:lnTo>
                <a:lnTo>
                  <a:pt x="559" y="623"/>
                </a:lnTo>
                <a:lnTo>
                  <a:pt x="559" y="533"/>
                </a:lnTo>
                <a:lnTo>
                  <a:pt x="562" y="513"/>
                </a:lnTo>
                <a:lnTo>
                  <a:pt x="570" y="495"/>
                </a:lnTo>
                <a:lnTo>
                  <a:pt x="581" y="480"/>
                </a:lnTo>
                <a:lnTo>
                  <a:pt x="597" y="468"/>
                </a:lnTo>
                <a:lnTo>
                  <a:pt x="615" y="461"/>
                </a:lnTo>
                <a:lnTo>
                  <a:pt x="635" y="457"/>
                </a:lnTo>
                <a:lnTo>
                  <a:pt x="780" y="457"/>
                </a:lnTo>
                <a:lnTo>
                  <a:pt x="968" y="245"/>
                </a:lnTo>
                <a:lnTo>
                  <a:pt x="967" y="237"/>
                </a:lnTo>
                <a:lnTo>
                  <a:pt x="966" y="228"/>
                </a:lnTo>
                <a:lnTo>
                  <a:pt x="966" y="76"/>
                </a:lnTo>
                <a:lnTo>
                  <a:pt x="969" y="56"/>
                </a:lnTo>
                <a:lnTo>
                  <a:pt x="976" y="38"/>
                </a:lnTo>
                <a:lnTo>
                  <a:pt x="988" y="22"/>
                </a:lnTo>
                <a:lnTo>
                  <a:pt x="1004" y="11"/>
                </a:lnTo>
                <a:lnTo>
                  <a:pt x="1022" y="2"/>
                </a:lnTo>
                <a:lnTo>
                  <a:pt x="1043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6" name="Freeform 28">
            <a:extLst>
              <a:ext uri="{FF2B5EF4-FFF2-40B4-BE49-F238E27FC236}">
                <a16:creationId xmlns:a16="http://schemas.microsoft.com/office/drawing/2014/main" id="{3E233BF6-DC09-4148-B971-E4065262ACE6}"/>
              </a:ext>
            </a:extLst>
          </p:cNvPr>
          <p:cNvSpPr>
            <a:spLocks noEditPoints="1"/>
          </p:cNvSpPr>
          <p:nvPr/>
        </p:nvSpPr>
        <p:spPr bwMode="auto">
          <a:xfrm>
            <a:off x="2920937" y="4678730"/>
            <a:ext cx="293688" cy="365125"/>
          </a:xfrm>
          <a:custGeom>
            <a:avLst/>
            <a:gdLst>
              <a:gd name="T0" fmla="*/ 723 w 1295"/>
              <a:gd name="T1" fmla="*/ 1093 h 1612"/>
              <a:gd name="T2" fmla="*/ 780 w 1295"/>
              <a:gd name="T3" fmla="*/ 1150 h 1612"/>
              <a:gd name="T4" fmla="*/ 760 w 1295"/>
              <a:gd name="T5" fmla="*/ 1217 h 1612"/>
              <a:gd name="T6" fmla="*/ 675 w 1295"/>
              <a:gd name="T7" fmla="*/ 1255 h 1612"/>
              <a:gd name="T8" fmla="*/ 573 w 1295"/>
              <a:gd name="T9" fmla="*/ 1242 h 1612"/>
              <a:gd name="T10" fmla="*/ 517 w 1295"/>
              <a:gd name="T11" fmla="*/ 1186 h 1612"/>
              <a:gd name="T12" fmla="*/ 537 w 1295"/>
              <a:gd name="T13" fmla="*/ 1117 h 1612"/>
              <a:gd name="T14" fmla="*/ 622 w 1295"/>
              <a:gd name="T15" fmla="*/ 1080 h 1612"/>
              <a:gd name="T16" fmla="*/ 210 w 1295"/>
              <a:gd name="T17" fmla="*/ 928 h 1612"/>
              <a:gd name="T18" fmla="*/ 105 w 1295"/>
              <a:gd name="T19" fmla="*/ 1050 h 1612"/>
              <a:gd name="T20" fmla="*/ 84 w 1295"/>
              <a:gd name="T21" fmla="*/ 1197 h 1612"/>
              <a:gd name="T22" fmla="*/ 157 w 1295"/>
              <a:gd name="T23" fmla="*/ 1341 h 1612"/>
              <a:gd name="T24" fmla="*/ 311 w 1295"/>
              <a:gd name="T25" fmla="*/ 1449 h 1612"/>
              <a:gd name="T26" fmla="*/ 524 w 1295"/>
              <a:gd name="T27" fmla="*/ 1509 h 1612"/>
              <a:gd name="T28" fmla="*/ 771 w 1295"/>
              <a:gd name="T29" fmla="*/ 1509 h 1612"/>
              <a:gd name="T30" fmla="*/ 984 w 1295"/>
              <a:gd name="T31" fmla="*/ 1449 h 1612"/>
              <a:gd name="T32" fmla="*/ 1137 w 1295"/>
              <a:gd name="T33" fmla="*/ 1341 h 1612"/>
              <a:gd name="T34" fmla="*/ 1211 w 1295"/>
              <a:gd name="T35" fmla="*/ 1197 h 1612"/>
              <a:gd name="T36" fmla="*/ 1189 w 1295"/>
              <a:gd name="T37" fmla="*/ 1051 h 1612"/>
              <a:gd name="T38" fmla="*/ 1084 w 1295"/>
              <a:gd name="T39" fmla="*/ 928 h 1612"/>
              <a:gd name="T40" fmla="*/ 1146 w 1295"/>
              <a:gd name="T41" fmla="*/ 945 h 1612"/>
              <a:gd name="T42" fmla="*/ 1265 w 1295"/>
              <a:gd name="T43" fmla="*/ 1081 h 1612"/>
              <a:gd name="T44" fmla="*/ 1290 w 1295"/>
              <a:gd name="T45" fmla="*/ 1237 h 1612"/>
              <a:gd name="T46" fmla="*/ 1214 w 1295"/>
              <a:gd name="T47" fmla="*/ 1392 h 1612"/>
              <a:gd name="T48" fmla="*/ 1056 w 1295"/>
              <a:gd name="T49" fmla="*/ 1515 h 1612"/>
              <a:gd name="T50" fmla="*/ 837 w 1295"/>
              <a:gd name="T51" fmla="*/ 1593 h 1612"/>
              <a:gd name="T52" fmla="*/ 583 w 1295"/>
              <a:gd name="T53" fmla="*/ 1610 h 1612"/>
              <a:gd name="T54" fmla="*/ 342 w 1295"/>
              <a:gd name="T55" fmla="*/ 1562 h 1612"/>
              <a:gd name="T56" fmla="*/ 150 w 1295"/>
              <a:gd name="T57" fmla="*/ 1458 h 1612"/>
              <a:gd name="T58" fmla="*/ 30 w 1295"/>
              <a:gd name="T59" fmla="*/ 1318 h 1612"/>
              <a:gd name="T60" fmla="*/ 4 w 1295"/>
              <a:gd name="T61" fmla="*/ 1157 h 1612"/>
              <a:gd name="T62" fmla="*/ 80 w 1295"/>
              <a:gd name="T63" fmla="*/ 1010 h 1612"/>
              <a:gd name="T64" fmla="*/ 235 w 1295"/>
              <a:gd name="T65" fmla="*/ 889 h 1612"/>
              <a:gd name="T66" fmla="*/ 566 w 1295"/>
              <a:gd name="T67" fmla="*/ 214 h 1612"/>
              <a:gd name="T68" fmla="*/ 504 w 1295"/>
              <a:gd name="T69" fmla="*/ 305 h 1612"/>
              <a:gd name="T70" fmla="*/ 527 w 1295"/>
              <a:gd name="T71" fmla="*/ 415 h 1612"/>
              <a:gd name="T72" fmla="*/ 618 w 1295"/>
              <a:gd name="T73" fmla="*/ 477 h 1612"/>
              <a:gd name="T74" fmla="*/ 729 w 1295"/>
              <a:gd name="T75" fmla="*/ 456 h 1612"/>
              <a:gd name="T76" fmla="*/ 791 w 1295"/>
              <a:gd name="T77" fmla="*/ 364 h 1612"/>
              <a:gd name="T78" fmla="*/ 768 w 1295"/>
              <a:gd name="T79" fmla="*/ 253 h 1612"/>
              <a:gd name="T80" fmla="*/ 677 w 1295"/>
              <a:gd name="T81" fmla="*/ 191 h 1612"/>
              <a:gd name="T82" fmla="*/ 715 w 1295"/>
              <a:gd name="T83" fmla="*/ 5 h 1612"/>
              <a:gd name="T84" fmla="*/ 832 w 1295"/>
              <a:gd name="T85" fmla="*/ 40 h 1612"/>
              <a:gd name="T86" fmla="*/ 909 w 1295"/>
              <a:gd name="T87" fmla="*/ 118 h 1612"/>
              <a:gd name="T88" fmla="*/ 929 w 1295"/>
              <a:gd name="T89" fmla="*/ 733 h 1612"/>
              <a:gd name="T90" fmla="*/ 369 w 1295"/>
              <a:gd name="T91" fmla="*/ 174 h 1612"/>
              <a:gd name="T92" fmla="*/ 419 w 1295"/>
              <a:gd name="T93" fmla="*/ 73 h 1612"/>
              <a:gd name="T94" fmla="*/ 518 w 1295"/>
              <a:gd name="T95" fmla="*/ 17 h 1612"/>
              <a:gd name="T96" fmla="*/ 647 w 1295"/>
              <a:gd name="T97" fmla="*/ 0 h 1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5" h="1612">
                <a:moveTo>
                  <a:pt x="648" y="1078"/>
                </a:moveTo>
                <a:lnTo>
                  <a:pt x="675" y="1080"/>
                </a:lnTo>
                <a:lnTo>
                  <a:pt x="701" y="1085"/>
                </a:lnTo>
                <a:lnTo>
                  <a:pt x="723" y="1093"/>
                </a:lnTo>
                <a:lnTo>
                  <a:pt x="743" y="1104"/>
                </a:lnTo>
                <a:lnTo>
                  <a:pt x="760" y="1117"/>
                </a:lnTo>
                <a:lnTo>
                  <a:pt x="772" y="1133"/>
                </a:lnTo>
                <a:lnTo>
                  <a:pt x="780" y="1150"/>
                </a:lnTo>
                <a:lnTo>
                  <a:pt x="782" y="1168"/>
                </a:lnTo>
                <a:lnTo>
                  <a:pt x="780" y="1186"/>
                </a:lnTo>
                <a:lnTo>
                  <a:pt x="772" y="1202"/>
                </a:lnTo>
                <a:lnTo>
                  <a:pt x="760" y="1217"/>
                </a:lnTo>
                <a:lnTo>
                  <a:pt x="743" y="1231"/>
                </a:lnTo>
                <a:lnTo>
                  <a:pt x="723" y="1242"/>
                </a:lnTo>
                <a:lnTo>
                  <a:pt x="701" y="1250"/>
                </a:lnTo>
                <a:lnTo>
                  <a:pt x="675" y="1255"/>
                </a:lnTo>
                <a:lnTo>
                  <a:pt x="648" y="1257"/>
                </a:lnTo>
                <a:lnTo>
                  <a:pt x="622" y="1255"/>
                </a:lnTo>
                <a:lnTo>
                  <a:pt x="596" y="1250"/>
                </a:lnTo>
                <a:lnTo>
                  <a:pt x="573" y="1242"/>
                </a:lnTo>
                <a:lnTo>
                  <a:pt x="554" y="1231"/>
                </a:lnTo>
                <a:lnTo>
                  <a:pt x="537" y="1217"/>
                </a:lnTo>
                <a:lnTo>
                  <a:pt x="524" y="1202"/>
                </a:lnTo>
                <a:lnTo>
                  <a:pt x="517" y="1186"/>
                </a:lnTo>
                <a:lnTo>
                  <a:pt x="514" y="1168"/>
                </a:lnTo>
                <a:lnTo>
                  <a:pt x="517" y="1150"/>
                </a:lnTo>
                <a:lnTo>
                  <a:pt x="524" y="1133"/>
                </a:lnTo>
                <a:lnTo>
                  <a:pt x="537" y="1117"/>
                </a:lnTo>
                <a:lnTo>
                  <a:pt x="554" y="1104"/>
                </a:lnTo>
                <a:lnTo>
                  <a:pt x="573" y="1093"/>
                </a:lnTo>
                <a:lnTo>
                  <a:pt x="596" y="1085"/>
                </a:lnTo>
                <a:lnTo>
                  <a:pt x="622" y="1080"/>
                </a:lnTo>
                <a:lnTo>
                  <a:pt x="648" y="1078"/>
                </a:lnTo>
                <a:close/>
                <a:moveTo>
                  <a:pt x="235" y="889"/>
                </a:moveTo>
                <a:lnTo>
                  <a:pt x="248" y="901"/>
                </a:lnTo>
                <a:lnTo>
                  <a:pt x="210" y="928"/>
                </a:lnTo>
                <a:lnTo>
                  <a:pt x="177" y="955"/>
                </a:lnTo>
                <a:lnTo>
                  <a:pt x="148" y="986"/>
                </a:lnTo>
                <a:lnTo>
                  <a:pt x="124" y="1018"/>
                </a:lnTo>
                <a:lnTo>
                  <a:pt x="105" y="1050"/>
                </a:lnTo>
                <a:lnTo>
                  <a:pt x="92" y="1085"/>
                </a:lnTo>
                <a:lnTo>
                  <a:pt x="84" y="1121"/>
                </a:lnTo>
                <a:lnTo>
                  <a:pt x="81" y="1157"/>
                </a:lnTo>
                <a:lnTo>
                  <a:pt x="84" y="1197"/>
                </a:lnTo>
                <a:lnTo>
                  <a:pt x="93" y="1235"/>
                </a:lnTo>
                <a:lnTo>
                  <a:pt x="109" y="1272"/>
                </a:lnTo>
                <a:lnTo>
                  <a:pt x="130" y="1307"/>
                </a:lnTo>
                <a:lnTo>
                  <a:pt x="157" y="1341"/>
                </a:lnTo>
                <a:lnTo>
                  <a:pt x="189" y="1371"/>
                </a:lnTo>
                <a:lnTo>
                  <a:pt x="225" y="1400"/>
                </a:lnTo>
                <a:lnTo>
                  <a:pt x="266" y="1425"/>
                </a:lnTo>
                <a:lnTo>
                  <a:pt x="311" y="1449"/>
                </a:lnTo>
                <a:lnTo>
                  <a:pt x="360" y="1469"/>
                </a:lnTo>
                <a:lnTo>
                  <a:pt x="411" y="1486"/>
                </a:lnTo>
                <a:lnTo>
                  <a:pt x="466" y="1499"/>
                </a:lnTo>
                <a:lnTo>
                  <a:pt x="524" y="1509"/>
                </a:lnTo>
                <a:lnTo>
                  <a:pt x="585" y="1515"/>
                </a:lnTo>
                <a:lnTo>
                  <a:pt x="647" y="1517"/>
                </a:lnTo>
                <a:lnTo>
                  <a:pt x="710" y="1515"/>
                </a:lnTo>
                <a:lnTo>
                  <a:pt x="771" y="1509"/>
                </a:lnTo>
                <a:lnTo>
                  <a:pt x="829" y="1499"/>
                </a:lnTo>
                <a:lnTo>
                  <a:pt x="884" y="1486"/>
                </a:lnTo>
                <a:lnTo>
                  <a:pt x="935" y="1469"/>
                </a:lnTo>
                <a:lnTo>
                  <a:pt x="984" y="1449"/>
                </a:lnTo>
                <a:lnTo>
                  <a:pt x="1028" y="1425"/>
                </a:lnTo>
                <a:lnTo>
                  <a:pt x="1070" y="1400"/>
                </a:lnTo>
                <a:lnTo>
                  <a:pt x="1105" y="1371"/>
                </a:lnTo>
                <a:lnTo>
                  <a:pt x="1137" y="1341"/>
                </a:lnTo>
                <a:lnTo>
                  <a:pt x="1165" y="1307"/>
                </a:lnTo>
                <a:lnTo>
                  <a:pt x="1186" y="1272"/>
                </a:lnTo>
                <a:lnTo>
                  <a:pt x="1201" y="1235"/>
                </a:lnTo>
                <a:lnTo>
                  <a:pt x="1211" y="1197"/>
                </a:lnTo>
                <a:lnTo>
                  <a:pt x="1214" y="1157"/>
                </a:lnTo>
                <a:lnTo>
                  <a:pt x="1211" y="1121"/>
                </a:lnTo>
                <a:lnTo>
                  <a:pt x="1203" y="1085"/>
                </a:lnTo>
                <a:lnTo>
                  <a:pt x="1189" y="1051"/>
                </a:lnTo>
                <a:lnTo>
                  <a:pt x="1171" y="1018"/>
                </a:lnTo>
                <a:lnTo>
                  <a:pt x="1147" y="986"/>
                </a:lnTo>
                <a:lnTo>
                  <a:pt x="1118" y="955"/>
                </a:lnTo>
                <a:lnTo>
                  <a:pt x="1084" y="928"/>
                </a:lnTo>
                <a:lnTo>
                  <a:pt x="1047" y="901"/>
                </a:lnTo>
                <a:lnTo>
                  <a:pt x="1060" y="889"/>
                </a:lnTo>
                <a:lnTo>
                  <a:pt x="1104" y="915"/>
                </a:lnTo>
                <a:lnTo>
                  <a:pt x="1146" y="945"/>
                </a:lnTo>
                <a:lnTo>
                  <a:pt x="1183" y="976"/>
                </a:lnTo>
                <a:lnTo>
                  <a:pt x="1215" y="1010"/>
                </a:lnTo>
                <a:lnTo>
                  <a:pt x="1243" y="1045"/>
                </a:lnTo>
                <a:lnTo>
                  <a:pt x="1265" y="1081"/>
                </a:lnTo>
                <a:lnTo>
                  <a:pt x="1281" y="1119"/>
                </a:lnTo>
                <a:lnTo>
                  <a:pt x="1290" y="1157"/>
                </a:lnTo>
                <a:lnTo>
                  <a:pt x="1295" y="1196"/>
                </a:lnTo>
                <a:lnTo>
                  <a:pt x="1290" y="1237"/>
                </a:lnTo>
                <a:lnTo>
                  <a:pt x="1281" y="1277"/>
                </a:lnTo>
                <a:lnTo>
                  <a:pt x="1265" y="1318"/>
                </a:lnTo>
                <a:lnTo>
                  <a:pt x="1243" y="1356"/>
                </a:lnTo>
                <a:lnTo>
                  <a:pt x="1214" y="1392"/>
                </a:lnTo>
                <a:lnTo>
                  <a:pt x="1181" y="1426"/>
                </a:lnTo>
                <a:lnTo>
                  <a:pt x="1145" y="1458"/>
                </a:lnTo>
                <a:lnTo>
                  <a:pt x="1102" y="1488"/>
                </a:lnTo>
                <a:lnTo>
                  <a:pt x="1056" y="1515"/>
                </a:lnTo>
                <a:lnTo>
                  <a:pt x="1006" y="1539"/>
                </a:lnTo>
                <a:lnTo>
                  <a:pt x="952" y="1562"/>
                </a:lnTo>
                <a:lnTo>
                  <a:pt x="896" y="1580"/>
                </a:lnTo>
                <a:lnTo>
                  <a:pt x="837" y="1593"/>
                </a:lnTo>
                <a:lnTo>
                  <a:pt x="776" y="1604"/>
                </a:lnTo>
                <a:lnTo>
                  <a:pt x="712" y="1610"/>
                </a:lnTo>
                <a:lnTo>
                  <a:pt x="647" y="1612"/>
                </a:lnTo>
                <a:lnTo>
                  <a:pt x="583" y="1610"/>
                </a:lnTo>
                <a:lnTo>
                  <a:pt x="519" y="1604"/>
                </a:lnTo>
                <a:lnTo>
                  <a:pt x="458" y="1593"/>
                </a:lnTo>
                <a:lnTo>
                  <a:pt x="399" y="1580"/>
                </a:lnTo>
                <a:lnTo>
                  <a:pt x="342" y="1562"/>
                </a:lnTo>
                <a:lnTo>
                  <a:pt x="289" y="1539"/>
                </a:lnTo>
                <a:lnTo>
                  <a:pt x="238" y="1515"/>
                </a:lnTo>
                <a:lnTo>
                  <a:pt x="193" y="1488"/>
                </a:lnTo>
                <a:lnTo>
                  <a:pt x="150" y="1458"/>
                </a:lnTo>
                <a:lnTo>
                  <a:pt x="112" y="1426"/>
                </a:lnTo>
                <a:lnTo>
                  <a:pt x="80" y="1392"/>
                </a:lnTo>
                <a:lnTo>
                  <a:pt x="52" y="1356"/>
                </a:lnTo>
                <a:lnTo>
                  <a:pt x="30" y="1318"/>
                </a:lnTo>
                <a:lnTo>
                  <a:pt x="14" y="1277"/>
                </a:lnTo>
                <a:lnTo>
                  <a:pt x="4" y="1237"/>
                </a:lnTo>
                <a:lnTo>
                  <a:pt x="0" y="1196"/>
                </a:lnTo>
                <a:lnTo>
                  <a:pt x="4" y="1157"/>
                </a:lnTo>
                <a:lnTo>
                  <a:pt x="14" y="1119"/>
                </a:lnTo>
                <a:lnTo>
                  <a:pt x="30" y="1081"/>
                </a:lnTo>
                <a:lnTo>
                  <a:pt x="52" y="1045"/>
                </a:lnTo>
                <a:lnTo>
                  <a:pt x="80" y="1010"/>
                </a:lnTo>
                <a:lnTo>
                  <a:pt x="111" y="976"/>
                </a:lnTo>
                <a:lnTo>
                  <a:pt x="148" y="945"/>
                </a:lnTo>
                <a:lnTo>
                  <a:pt x="191" y="915"/>
                </a:lnTo>
                <a:lnTo>
                  <a:pt x="235" y="889"/>
                </a:lnTo>
                <a:close/>
                <a:moveTo>
                  <a:pt x="647" y="188"/>
                </a:moveTo>
                <a:lnTo>
                  <a:pt x="618" y="191"/>
                </a:lnTo>
                <a:lnTo>
                  <a:pt x="591" y="200"/>
                </a:lnTo>
                <a:lnTo>
                  <a:pt x="566" y="214"/>
                </a:lnTo>
                <a:lnTo>
                  <a:pt x="545" y="232"/>
                </a:lnTo>
                <a:lnTo>
                  <a:pt x="527" y="253"/>
                </a:lnTo>
                <a:lnTo>
                  <a:pt x="513" y="277"/>
                </a:lnTo>
                <a:lnTo>
                  <a:pt x="504" y="305"/>
                </a:lnTo>
                <a:lnTo>
                  <a:pt x="502" y="334"/>
                </a:lnTo>
                <a:lnTo>
                  <a:pt x="504" y="364"/>
                </a:lnTo>
                <a:lnTo>
                  <a:pt x="513" y="391"/>
                </a:lnTo>
                <a:lnTo>
                  <a:pt x="527" y="415"/>
                </a:lnTo>
                <a:lnTo>
                  <a:pt x="545" y="438"/>
                </a:lnTo>
                <a:lnTo>
                  <a:pt x="566" y="456"/>
                </a:lnTo>
                <a:lnTo>
                  <a:pt x="591" y="468"/>
                </a:lnTo>
                <a:lnTo>
                  <a:pt x="618" y="477"/>
                </a:lnTo>
                <a:lnTo>
                  <a:pt x="647" y="480"/>
                </a:lnTo>
                <a:lnTo>
                  <a:pt x="677" y="477"/>
                </a:lnTo>
                <a:lnTo>
                  <a:pt x="704" y="468"/>
                </a:lnTo>
                <a:lnTo>
                  <a:pt x="729" y="456"/>
                </a:lnTo>
                <a:lnTo>
                  <a:pt x="750" y="438"/>
                </a:lnTo>
                <a:lnTo>
                  <a:pt x="768" y="415"/>
                </a:lnTo>
                <a:lnTo>
                  <a:pt x="782" y="391"/>
                </a:lnTo>
                <a:lnTo>
                  <a:pt x="791" y="364"/>
                </a:lnTo>
                <a:lnTo>
                  <a:pt x="793" y="334"/>
                </a:lnTo>
                <a:lnTo>
                  <a:pt x="791" y="305"/>
                </a:lnTo>
                <a:lnTo>
                  <a:pt x="782" y="277"/>
                </a:lnTo>
                <a:lnTo>
                  <a:pt x="768" y="253"/>
                </a:lnTo>
                <a:lnTo>
                  <a:pt x="750" y="232"/>
                </a:lnTo>
                <a:lnTo>
                  <a:pt x="729" y="214"/>
                </a:lnTo>
                <a:lnTo>
                  <a:pt x="704" y="200"/>
                </a:lnTo>
                <a:lnTo>
                  <a:pt x="677" y="191"/>
                </a:lnTo>
                <a:lnTo>
                  <a:pt x="647" y="188"/>
                </a:lnTo>
                <a:close/>
                <a:moveTo>
                  <a:pt x="647" y="0"/>
                </a:moveTo>
                <a:lnTo>
                  <a:pt x="682" y="1"/>
                </a:lnTo>
                <a:lnTo>
                  <a:pt x="715" y="5"/>
                </a:lnTo>
                <a:lnTo>
                  <a:pt x="746" y="10"/>
                </a:lnTo>
                <a:lnTo>
                  <a:pt x="777" y="17"/>
                </a:lnTo>
                <a:lnTo>
                  <a:pt x="805" y="28"/>
                </a:lnTo>
                <a:lnTo>
                  <a:pt x="832" y="40"/>
                </a:lnTo>
                <a:lnTo>
                  <a:pt x="856" y="55"/>
                </a:lnTo>
                <a:lnTo>
                  <a:pt x="876" y="73"/>
                </a:lnTo>
                <a:lnTo>
                  <a:pt x="894" y="94"/>
                </a:lnTo>
                <a:lnTo>
                  <a:pt x="909" y="118"/>
                </a:lnTo>
                <a:lnTo>
                  <a:pt x="920" y="144"/>
                </a:lnTo>
                <a:lnTo>
                  <a:pt x="926" y="174"/>
                </a:lnTo>
                <a:lnTo>
                  <a:pt x="929" y="207"/>
                </a:lnTo>
                <a:lnTo>
                  <a:pt x="929" y="733"/>
                </a:lnTo>
                <a:lnTo>
                  <a:pt x="647" y="1005"/>
                </a:lnTo>
                <a:lnTo>
                  <a:pt x="366" y="733"/>
                </a:lnTo>
                <a:lnTo>
                  <a:pt x="366" y="207"/>
                </a:lnTo>
                <a:lnTo>
                  <a:pt x="369" y="174"/>
                </a:lnTo>
                <a:lnTo>
                  <a:pt x="375" y="144"/>
                </a:lnTo>
                <a:lnTo>
                  <a:pt x="386" y="118"/>
                </a:lnTo>
                <a:lnTo>
                  <a:pt x="401" y="94"/>
                </a:lnTo>
                <a:lnTo>
                  <a:pt x="419" y="73"/>
                </a:lnTo>
                <a:lnTo>
                  <a:pt x="439" y="55"/>
                </a:lnTo>
                <a:lnTo>
                  <a:pt x="463" y="40"/>
                </a:lnTo>
                <a:lnTo>
                  <a:pt x="490" y="28"/>
                </a:lnTo>
                <a:lnTo>
                  <a:pt x="518" y="17"/>
                </a:lnTo>
                <a:lnTo>
                  <a:pt x="549" y="10"/>
                </a:lnTo>
                <a:lnTo>
                  <a:pt x="580" y="5"/>
                </a:lnTo>
                <a:lnTo>
                  <a:pt x="613" y="1"/>
                </a:lnTo>
                <a:lnTo>
                  <a:pt x="647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234F67-6A58-4AA5-B30F-DED936A3B01D}"/>
              </a:ext>
            </a:extLst>
          </p:cNvPr>
          <p:cNvGrpSpPr>
            <a:grpSpLocks noChangeAspect="1"/>
          </p:cNvGrpSpPr>
          <p:nvPr/>
        </p:nvGrpSpPr>
        <p:grpSpPr>
          <a:xfrm>
            <a:off x="2375546" y="4658414"/>
            <a:ext cx="469806" cy="316167"/>
            <a:chOff x="5586127" y="1304205"/>
            <a:chExt cx="2717491" cy="1828800"/>
          </a:xfrm>
        </p:grpSpPr>
        <p:sp useBgFill="1">
          <p:nvSpPr>
            <p:cNvPr id="108" name="Freeform 6">
              <a:extLst>
                <a:ext uri="{FF2B5EF4-FFF2-40B4-BE49-F238E27FC236}">
                  <a16:creationId xmlns:a16="http://schemas.microsoft.com/office/drawing/2014/main" id="{E7D50302-1F83-4BAF-993A-B4C61E590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127" y="1304205"/>
              <a:ext cx="2717491" cy="1828800"/>
            </a:xfrm>
            <a:custGeom>
              <a:avLst/>
              <a:gdLst>
                <a:gd name="T0" fmla="*/ 1293 w 2586"/>
                <a:gd name="T1" fmla="*/ 0 h 1743"/>
                <a:gd name="T2" fmla="*/ 1324 w 2586"/>
                <a:gd name="T3" fmla="*/ 2 h 1743"/>
                <a:gd name="T4" fmla="*/ 1353 w 2586"/>
                <a:gd name="T5" fmla="*/ 7 h 1743"/>
                <a:gd name="T6" fmla="*/ 1382 w 2586"/>
                <a:gd name="T7" fmla="*/ 18 h 1743"/>
                <a:gd name="T8" fmla="*/ 1409 w 2586"/>
                <a:gd name="T9" fmla="*/ 32 h 1743"/>
                <a:gd name="T10" fmla="*/ 2478 w 2586"/>
                <a:gd name="T11" fmla="*/ 678 h 1743"/>
                <a:gd name="T12" fmla="*/ 2505 w 2586"/>
                <a:gd name="T13" fmla="*/ 698 h 1743"/>
                <a:gd name="T14" fmla="*/ 2529 w 2586"/>
                <a:gd name="T15" fmla="*/ 720 h 1743"/>
                <a:gd name="T16" fmla="*/ 2549 w 2586"/>
                <a:gd name="T17" fmla="*/ 747 h 1743"/>
                <a:gd name="T18" fmla="*/ 2565 w 2586"/>
                <a:gd name="T19" fmla="*/ 775 h 1743"/>
                <a:gd name="T20" fmla="*/ 2576 w 2586"/>
                <a:gd name="T21" fmla="*/ 806 h 1743"/>
                <a:gd name="T22" fmla="*/ 2584 w 2586"/>
                <a:gd name="T23" fmla="*/ 838 h 1743"/>
                <a:gd name="T24" fmla="*/ 2586 w 2586"/>
                <a:gd name="T25" fmla="*/ 872 h 1743"/>
                <a:gd name="T26" fmla="*/ 2584 w 2586"/>
                <a:gd name="T27" fmla="*/ 904 h 1743"/>
                <a:gd name="T28" fmla="*/ 2576 w 2586"/>
                <a:gd name="T29" fmla="*/ 936 h 1743"/>
                <a:gd name="T30" fmla="*/ 2565 w 2586"/>
                <a:gd name="T31" fmla="*/ 967 h 1743"/>
                <a:gd name="T32" fmla="*/ 2549 w 2586"/>
                <a:gd name="T33" fmla="*/ 995 h 1743"/>
                <a:gd name="T34" fmla="*/ 2529 w 2586"/>
                <a:gd name="T35" fmla="*/ 1022 h 1743"/>
                <a:gd name="T36" fmla="*/ 2505 w 2586"/>
                <a:gd name="T37" fmla="*/ 1044 h 1743"/>
                <a:gd name="T38" fmla="*/ 2478 w 2586"/>
                <a:gd name="T39" fmla="*/ 1064 h 1743"/>
                <a:gd name="T40" fmla="*/ 1410 w 2586"/>
                <a:gd name="T41" fmla="*/ 1710 h 1743"/>
                <a:gd name="T42" fmla="*/ 1383 w 2586"/>
                <a:gd name="T43" fmla="*/ 1725 h 1743"/>
                <a:gd name="T44" fmla="*/ 1354 w 2586"/>
                <a:gd name="T45" fmla="*/ 1735 h 1743"/>
                <a:gd name="T46" fmla="*/ 1324 w 2586"/>
                <a:gd name="T47" fmla="*/ 1741 h 1743"/>
                <a:gd name="T48" fmla="*/ 1293 w 2586"/>
                <a:gd name="T49" fmla="*/ 1743 h 1743"/>
                <a:gd name="T50" fmla="*/ 1263 w 2586"/>
                <a:gd name="T51" fmla="*/ 1741 h 1743"/>
                <a:gd name="T52" fmla="*/ 1234 w 2586"/>
                <a:gd name="T53" fmla="*/ 1736 h 1743"/>
                <a:gd name="T54" fmla="*/ 1205 w 2586"/>
                <a:gd name="T55" fmla="*/ 1725 h 1743"/>
                <a:gd name="T56" fmla="*/ 1179 w 2586"/>
                <a:gd name="T57" fmla="*/ 1711 h 1743"/>
                <a:gd name="T58" fmla="*/ 1121 w 2586"/>
                <a:gd name="T59" fmla="*/ 1678 h 1743"/>
                <a:gd name="T60" fmla="*/ 108 w 2586"/>
                <a:gd name="T61" fmla="*/ 1064 h 1743"/>
                <a:gd name="T62" fmla="*/ 81 w 2586"/>
                <a:gd name="T63" fmla="*/ 1044 h 1743"/>
                <a:gd name="T64" fmla="*/ 57 w 2586"/>
                <a:gd name="T65" fmla="*/ 1022 h 1743"/>
                <a:gd name="T66" fmla="*/ 37 w 2586"/>
                <a:gd name="T67" fmla="*/ 995 h 1743"/>
                <a:gd name="T68" fmla="*/ 21 w 2586"/>
                <a:gd name="T69" fmla="*/ 967 h 1743"/>
                <a:gd name="T70" fmla="*/ 10 w 2586"/>
                <a:gd name="T71" fmla="*/ 936 h 1743"/>
                <a:gd name="T72" fmla="*/ 2 w 2586"/>
                <a:gd name="T73" fmla="*/ 904 h 1743"/>
                <a:gd name="T74" fmla="*/ 0 w 2586"/>
                <a:gd name="T75" fmla="*/ 872 h 1743"/>
                <a:gd name="T76" fmla="*/ 2 w 2586"/>
                <a:gd name="T77" fmla="*/ 838 h 1743"/>
                <a:gd name="T78" fmla="*/ 10 w 2586"/>
                <a:gd name="T79" fmla="*/ 806 h 1743"/>
                <a:gd name="T80" fmla="*/ 21 w 2586"/>
                <a:gd name="T81" fmla="*/ 775 h 1743"/>
                <a:gd name="T82" fmla="*/ 37 w 2586"/>
                <a:gd name="T83" fmla="*/ 747 h 1743"/>
                <a:gd name="T84" fmla="*/ 57 w 2586"/>
                <a:gd name="T85" fmla="*/ 720 h 1743"/>
                <a:gd name="T86" fmla="*/ 81 w 2586"/>
                <a:gd name="T87" fmla="*/ 698 h 1743"/>
                <a:gd name="T88" fmla="*/ 108 w 2586"/>
                <a:gd name="T89" fmla="*/ 678 h 1743"/>
                <a:gd name="T90" fmla="*/ 1177 w 2586"/>
                <a:gd name="T91" fmla="*/ 32 h 1743"/>
                <a:gd name="T92" fmla="*/ 1204 w 2586"/>
                <a:gd name="T93" fmla="*/ 18 h 1743"/>
                <a:gd name="T94" fmla="*/ 1233 w 2586"/>
                <a:gd name="T95" fmla="*/ 7 h 1743"/>
                <a:gd name="T96" fmla="*/ 1262 w 2586"/>
                <a:gd name="T97" fmla="*/ 2 h 1743"/>
                <a:gd name="T98" fmla="*/ 1293 w 2586"/>
                <a:gd name="T99" fmla="*/ 0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86" h="1743">
                  <a:moveTo>
                    <a:pt x="1293" y="0"/>
                  </a:moveTo>
                  <a:lnTo>
                    <a:pt x="1324" y="2"/>
                  </a:lnTo>
                  <a:lnTo>
                    <a:pt x="1353" y="7"/>
                  </a:lnTo>
                  <a:lnTo>
                    <a:pt x="1382" y="18"/>
                  </a:lnTo>
                  <a:lnTo>
                    <a:pt x="1409" y="32"/>
                  </a:lnTo>
                  <a:lnTo>
                    <a:pt x="2478" y="678"/>
                  </a:lnTo>
                  <a:lnTo>
                    <a:pt x="2505" y="698"/>
                  </a:lnTo>
                  <a:lnTo>
                    <a:pt x="2529" y="720"/>
                  </a:lnTo>
                  <a:lnTo>
                    <a:pt x="2549" y="747"/>
                  </a:lnTo>
                  <a:lnTo>
                    <a:pt x="2565" y="775"/>
                  </a:lnTo>
                  <a:lnTo>
                    <a:pt x="2576" y="806"/>
                  </a:lnTo>
                  <a:lnTo>
                    <a:pt x="2584" y="838"/>
                  </a:lnTo>
                  <a:lnTo>
                    <a:pt x="2586" y="872"/>
                  </a:lnTo>
                  <a:lnTo>
                    <a:pt x="2584" y="904"/>
                  </a:lnTo>
                  <a:lnTo>
                    <a:pt x="2576" y="936"/>
                  </a:lnTo>
                  <a:lnTo>
                    <a:pt x="2565" y="967"/>
                  </a:lnTo>
                  <a:lnTo>
                    <a:pt x="2549" y="995"/>
                  </a:lnTo>
                  <a:lnTo>
                    <a:pt x="2529" y="1022"/>
                  </a:lnTo>
                  <a:lnTo>
                    <a:pt x="2505" y="1044"/>
                  </a:lnTo>
                  <a:lnTo>
                    <a:pt x="2478" y="1064"/>
                  </a:lnTo>
                  <a:lnTo>
                    <a:pt x="1410" y="1710"/>
                  </a:lnTo>
                  <a:lnTo>
                    <a:pt x="1383" y="1725"/>
                  </a:lnTo>
                  <a:lnTo>
                    <a:pt x="1354" y="1735"/>
                  </a:lnTo>
                  <a:lnTo>
                    <a:pt x="1324" y="1741"/>
                  </a:lnTo>
                  <a:lnTo>
                    <a:pt x="1293" y="1743"/>
                  </a:lnTo>
                  <a:lnTo>
                    <a:pt x="1263" y="1741"/>
                  </a:lnTo>
                  <a:lnTo>
                    <a:pt x="1234" y="1736"/>
                  </a:lnTo>
                  <a:lnTo>
                    <a:pt x="1205" y="1725"/>
                  </a:lnTo>
                  <a:lnTo>
                    <a:pt x="1179" y="1711"/>
                  </a:lnTo>
                  <a:lnTo>
                    <a:pt x="1121" y="1678"/>
                  </a:lnTo>
                  <a:lnTo>
                    <a:pt x="108" y="1064"/>
                  </a:lnTo>
                  <a:lnTo>
                    <a:pt x="81" y="1044"/>
                  </a:lnTo>
                  <a:lnTo>
                    <a:pt x="57" y="1022"/>
                  </a:lnTo>
                  <a:lnTo>
                    <a:pt x="37" y="995"/>
                  </a:lnTo>
                  <a:lnTo>
                    <a:pt x="21" y="967"/>
                  </a:lnTo>
                  <a:lnTo>
                    <a:pt x="10" y="936"/>
                  </a:lnTo>
                  <a:lnTo>
                    <a:pt x="2" y="904"/>
                  </a:lnTo>
                  <a:lnTo>
                    <a:pt x="0" y="872"/>
                  </a:lnTo>
                  <a:lnTo>
                    <a:pt x="2" y="838"/>
                  </a:lnTo>
                  <a:lnTo>
                    <a:pt x="10" y="806"/>
                  </a:lnTo>
                  <a:lnTo>
                    <a:pt x="21" y="775"/>
                  </a:lnTo>
                  <a:lnTo>
                    <a:pt x="37" y="747"/>
                  </a:lnTo>
                  <a:lnTo>
                    <a:pt x="57" y="720"/>
                  </a:lnTo>
                  <a:lnTo>
                    <a:pt x="81" y="698"/>
                  </a:lnTo>
                  <a:lnTo>
                    <a:pt x="108" y="678"/>
                  </a:lnTo>
                  <a:lnTo>
                    <a:pt x="1177" y="32"/>
                  </a:lnTo>
                  <a:lnTo>
                    <a:pt x="1204" y="18"/>
                  </a:lnTo>
                  <a:lnTo>
                    <a:pt x="1233" y="7"/>
                  </a:lnTo>
                  <a:lnTo>
                    <a:pt x="1262" y="2"/>
                  </a:lnTo>
                  <a:lnTo>
                    <a:pt x="1293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A660AF70-A663-46F9-BFAC-77A4E4782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640" y="1421718"/>
              <a:ext cx="2482465" cy="1593773"/>
            </a:xfrm>
            <a:custGeom>
              <a:avLst/>
              <a:gdLst>
                <a:gd name="T0" fmla="*/ 1181 w 2362"/>
                <a:gd name="T1" fmla="*/ 0 h 1519"/>
                <a:gd name="T2" fmla="*/ 1201 w 2362"/>
                <a:gd name="T3" fmla="*/ 2 h 1519"/>
                <a:gd name="T4" fmla="*/ 1221 w 2362"/>
                <a:gd name="T5" fmla="*/ 7 h 1519"/>
                <a:gd name="T6" fmla="*/ 1239 w 2362"/>
                <a:gd name="T7" fmla="*/ 16 h 1519"/>
                <a:gd name="T8" fmla="*/ 2307 w 2362"/>
                <a:gd name="T9" fmla="*/ 663 h 1519"/>
                <a:gd name="T10" fmla="*/ 2326 w 2362"/>
                <a:gd name="T11" fmla="*/ 677 h 1519"/>
                <a:gd name="T12" fmla="*/ 2341 w 2362"/>
                <a:gd name="T13" fmla="*/ 694 h 1519"/>
                <a:gd name="T14" fmla="*/ 2353 w 2362"/>
                <a:gd name="T15" fmla="*/ 714 h 1519"/>
                <a:gd name="T16" fmla="*/ 2359 w 2362"/>
                <a:gd name="T17" fmla="*/ 736 h 1519"/>
                <a:gd name="T18" fmla="*/ 2362 w 2362"/>
                <a:gd name="T19" fmla="*/ 760 h 1519"/>
                <a:gd name="T20" fmla="*/ 2359 w 2362"/>
                <a:gd name="T21" fmla="*/ 782 h 1519"/>
                <a:gd name="T22" fmla="*/ 2353 w 2362"/>
                <a:gd name="T23" fmla="*/ 804 h 1519"/>
                <a:gd name="T24" fmla="*/ 2341 w 2362"/>
                <a:gd name="T25" fmla="*/ 824 h 1519"/>
                <a:gd name="T26" fmla="*/ 2326 w 2362"/>
                <a:gd name="T27" fmla="*/ 841 h 1519"/>
                <a:gd name="T28" fmla="*/ 2307 w 2362"/>
                <a:gd name="T29" fmla="*/ 856 h 1519"/>
                <a:gd name="T30" fmla="*/ 1240 w 2362"/>
                <a:gd name="T31" fmla="*/ 1502 h 1519"/>
                <a:gd name="T32" fmla="*/ 1221 w 2362"/>
                <a:gd name="T33" fmla="*/ 1512 h 1519"/>
                <a:gd name="T34" fmla="*/ 1201 w 2362"/>
                <a:gd name="T35" fmla="*/ 1517 h 1519"/>
                <a:gd name="T36" fmla="*/ 1181 w 2362"/>
                <a:gd name="T37" fmla="*/ 1519 h 1519"/>
                <a:gd name="T38" fmla="*/ 1162 w 2362"/>
                <a:gd name="T39" fmla="*/ 1517 h 1519"/>
                <a:gd name="T40" fmla="*/ 1142 w 2362"/>
                <a:gd name="T41" fmla="*/ 1512 h 1519"/>
                <a:gd name="T42" fmla="*/ 1124 w 2362"/>
                <a:gd name="T43" fmla="*/ 1503 h 1519"/>
                <a:gd name="T44" fmla="*/ 1066 w 2362"/>
                <a:gd name="T45" fmla="*/ 1468 h 1519"/>
                <a:gd name="T46" fmla="*/ 55 w 2362"/>
                <a:gd name="T47" fmla="*/ 856 h 1519"/>
                <a:gd name="T48" fmla="*/ 36 w 2362"/>
                <a:gd name="T49" fmla="*/ 841 h 1519"/>
                <a:gd name="T50" fmla="*/ 21 w 2362"/>
                <a:gd name="T51" fmla="*/ 824 h 1519"/>
                <a:gd name="T52" fmla="*/ 9 w 2362"/>
                <a:gd name="T53" fmla="*/ 804 h 1519"/>
                <a:gd name="T54" fmla="*/ 3 w 2362"/>
                <a:gd name="T55" fmla="*/ 782 h 1519"/>
                <a:gd name="T56" fmla="*/ 0 w 2362"/>
                <a:gd name="T57" fmla="*/ 760 h 1519"/>
                <a:gd name="T58" fmla="*/ 3 w 2362"/>
                <a:gd name="T59" fmla="*/ 736 h 1519"/>
                <a:gd name="T60" fmla="*/ 9 w 2362"/>
                <a:gd name="T61" fmla="*/ 714 h 1519"/>
                <a:gd name="T62" fmla="*/ 21 w 2362"/>
                <a:gd name="T63" fmla="*/ 694 h 1519"/>
                <a:gd name="T64" fmla="*/ 36 w 2362"/>
                <a:gd name="T65" fmla="*/ 677 h 1519"/>
                <a:gd name="T66" fmla="*/ 55 w 2362"/>
                <a:gd name="T67" fmla="*/ 663 h 1519"/>
                <a:gd name="T68" fmla="*/ 1123 w 2362"/>
                <a:gd name="T69" fmla="*/ 16 h 1519"/>
                <a:gd name="T70" fmla="*/ 1141 w 2362"/>
                <a:gd name="T71" fmla="*/ 7 h 1519"/>
                <a:gd name="T72" fmla="*/ 1161 w 2362"/>
                <a:gd name="T73" fmla="*/ 2 h 1519"/>
                <a:gd name="T74" fmla="*/ 1181 w 2362"/>
                <a:gd name="T75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62" h="1519">
                  <a:moveTo>
                    <a:pt x="1181" y="0"/>
                  </a:moveTo>
                  <a:lnTo>
                    <a:pt x="1201" y="2"/>
                  </a:lnTo>
                  <a:lnTo>
                    <a:pt x="1221" y="7"/>
                  </a:lnTo>
                  <a:lnTo>
                    <a:pt x="1239" y="16"/>
                  </a:lnTo>
                  <a:lnTo>
                    <a:pt x="2307" y="663"/>
                  </a:lnTo>
                  <a:lnTo>
                    <a:pt x="2326" y="677"/>
                  </a:lnTo>
                  <a:lnTo>
                    <a:pt x="2341" y="694"/>
                  </a:lnTo>
                  <a:lnTo>
                    <a:pt x="2353" y="714"/>
                  </a:lnTo>
                  <a:lnTo>
                    <a:pt x="2359" y="736"/>
                  </a:lnTo>
                  <a:lnTo>
                    <a:pt x="2362" y="760"/>
                  </a:lnTo>
                  <a:lnTo>
                    <a:pt x="2359" y="782"/>
                  </a:lnTo>
                  <a:lnTo>
                    <a:pt x="2353" y="804"/>
                  </a:lnTo>
                  <a:lnTo>
                    <a:pt x="2341" y="824"/>
                  </a:lnTo>
                  <a:lnTo>
                    <a:pt x="2326" y="841"/>
                  </a:lnTo>
                  <a:lnTo>
                    <a:pt x="2307" y="856"/>
                  </a:lnTo>
                  <a:lnTo>
                    <a:pt x="1240" y="1502"/>
                  </a:lnTo>
                  <a:lnTo>
                    <a:pt x="1221" y="1512"/>
                  </a:lnTo>
                  <a:lnTo>
                    <a:pt x="1201" y="1517"/>
                  </a:lnTo>
                  <a:lnTo>
                    <a:pt x="1181" y="1519"/>
                  </a:lnTo>
                  <a:lnTo>
                    <a:pt x="1162" y="1517"/>
                  </a:lnTo>
                  <a:lnTo>
                    <a:pt x="1142" y="1512"/>
                  </a:lnTo>
                  <a:lnTo>
                    <a:pt x="1124" y="1503"/>
                  </a:lnTo>
                  <a:lnTo>
                    <a:pt x="1066" y="1468"/>
                  </a:lnTo>
                  <a:lnTo>
                    <a:pt x="55" y="856"/>
                  </a:lnTo>
                  <a:lnTo>
                    <a:pt x="36" y="841"/>
                  </a:lnTo>
                  <a:lnTo>
                    <a:pt x="21" y="824"/>
                  </a:lnTo>
                  <a:lnTo>
                    <a:pt x="9" y="804"/>
                  </a:lnTo>
                  <a:lnTo>
                    <a:pt x="3" y="782"/>
                  </a:lnTo>
                  <a:lnTo>
                    <a:pt x="0" y="760"/>
                  </a:lnTo>
                  <a:lnTo>
                    <a:pt x="3" y="736"/>
                  </a:lnTo>
                  <a:lnTo>
                    <a:pt x="9" y="714"/>
                  </a:lnTo>
                  <a:lnTo>
                    <a:pt x="21" y="694"/>
                  </a:lnTo>
                  <a:lnTo>
                    <a:pt x="36" y="677"/>
                  </a:lnTo>
                  <a:lnTo>
                    <a:pt x="55" y="663"/>
                  </a:lnTo>
                  <a:lnTo>
                    <a:pt x="1123" y="16"/>
                  </a:lnTo>
                  <a:lnTo>
                    <a:pt x="1141" y="7"/>
                  </a:lnTo>
                  <a:lnTo>
                    <a:pt x="1161" y="2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4A8B803-A56D-4E4B-9AF0-B40DE5886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5157" y="1943183"/>
              <a:ext cx="205648" cy="124858"/>
            </a:xfrm>
            <a:custGeom>
              <a:avLst/>
              <a:gdLst>
                <a:gd name="T0" fmla="*/ 0 w 199"/>
                <a:gd name="T1" fmla="*/ 0 h 120"/>
                <a:gd name="T2" fmla="*/ 199 w 199"/>
                <a:gd name="T3" fmla="*/ 120 h 120"/>
                <a:gd name="T4" fmla="*/ 0 w 199"/>
                <a:gd name="T5" fmla="*/ 0 h 120"/>
                <a:gd name="T6" fmla="*/ 0 w 199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20">
                  <a:moveTo>
                    <a:pt x="0" y="0"/>
                  </a:moveTo>
                  <a:lnTo>
                    <a:pt x="199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D3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9D8990DB-3F3A-4E48-B93B-49F500FE1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78778"/>
              <a:ext cx="888693" cy="800559"/>
            </a:xfrm>
            <a:custGeom>
              <a:avLst/>
              <a:gdLst>
                <a:gd name="T0" fmla="*/ 198 w 845"/>
                <a:gd name="T1" fmla="*/ 513 h 763"/>
                <a:gd name="T2" fmla="*/ 414 w 845"/>
                <a:gd name="T3" fmla="*/ 642 h 763"/>
                <a:gd name="T4" fmla="*/ 215 w 845"/>
                <a:gd name="T5" fmla="*/ 763 h 763"/>
                <a:gd name="T6" fmla="*/ 0 w 845"/>
                <a:gd name="T7" fmla="*/ 633 h 763"/>
                <a:gd name="T8" fmla="*/ 198 w 845"/>
                <a:gd name="T9" fmla="*/ 513 h 763"/>
                <a:gd name="T10" fmla="*/ 629 w 845"/>
                <a:gd name="T11" fmla="*/ 251 h 763"/>
                <a:gd name="T12" fmla="*/ 845 w 845"/>
                <a:gd name="T13" fmla="*/ 382 h 763"/>
                <a:gd name="T14" fmla="*/ 629 w 845"/>
                <a:gd name="T15" fmla="*/ 513 h 763"/>
                <a:gd name="T16" fmla="*/ 414 w 845"/>
                <a:gd name="T17" fmla="*/ 382 h 763"/>
                <a:gd name="T18" fmla="*/ 629 w 845"/>
                <a:gd name="T19" fmla="*/ 251 h 763"/>
                <a:gd name="T20" fmla="*/ 646 w 845"/>
                <a:gd name="T21" fmla="*/ 0 h 763"/>
                <a:gd name="T22" fmla="*/ 845 w 845"/>
                <a:gd name="T23" fmla="*/ 121 h 763"/>
                <a:gd name="T24" fmla="*/ 629 w 845"/>
                <a:gd name="T25" fmla="*/ 251 h 763"/>
                <a:gd name="T26" fmla="*/ 431 w 845"/>
                <a:gd name="T27" fmla="*/ 130 h 763"/>
                <a:gd name="T28" fmla="*/ 646 w 845"/>
                <a:gd name="T2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763">
                  <a:moveTo>
                    <a:pt x="198" y="513"/>
                  </a:moveTo>
                  <a:lnTo>
                    <a:pt x="414" y="642"/>
                  </a:lnTo>
                  <a:lnTo>
                    <a:pt x="215" y="763"/>
                  </a:lnTo>
                  <a:lnTo>
                    <a:pt x="0" y="633"/>
                  </a:lnTo>
                  <a:lnTo>
                    <a:pt x="198" y="513"/>
                  </a:lnTo>
                  <a:close/>
                  <a:moveTo>
                    <a:pt x="629" y="251"/>
                  </a:moveTo>
                  <a:lnTo>
                    <a:pt x="845" y="382"/>
                  </a:lnTo>
                  <a:lnTo>
                    <a:pt x="629" y="513"/>
                  </a:lnTo>
                  <a:lnTo>
                    <a:pt x="414" y="382"/>
                  </a:lnTo>
                  <a:lnTo>
                    <a:pt x="629" y="251"/>
                  </a:lnTo>
                  <a:close/>
                  <a:moveTo>
                    <a:pt x="646" y="0"/>
                  </a:moveTo>
                  <a:lnTo>
                    <a:pt x="845" y="121"/>
                  </a:lnTo>
                  <a:lnTo>
                    <a:pt x="629" y="251"/>
                  </a:lnTo>
                  <a:lnTo>
                    <a:pt x="431" y="130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DAFFA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EB18604B-4607-4BB4-8664-BFEACA242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64089"/>
              <a:ext cx="2034446" cy="690390"/>
            </a:xfrm>
            <a:custGeom>
              <a:avLst/>
              <a:gdLst>
                <a:gd name="T0" fmla="*/ 1937 w 1937"/>
                <a:gd name="T1" fmla="*/ 528 h 663"/>
                <a:gd name="T2" fmla="*/ 1491 w 1937"/>
                <a:gd name="T3" fmla="*/ 528 h 663"/>
                <a:gd name="T4" fmla="*/ 431 w 1937"/>
                <a:gd name="T5" fmla="*/ 146 h 663"/>
                <a:gd name="T6" fmla="*/ 591 w 1937"/>
                <a:gd name="T7" fmla="*/ 289 h 663"/>
                <a:gd name="T8" fmla="*/ 530 w 1937"/>
                <a:gd name="T9" fmla="*/ 327 h 663"/>
                <a:gd name="T10" fmla="*/ 481 w 1937"/>
                <a:gd name="T11" fmla="*/ 355 h 663"/>
                <a:gd name="T12" fmla="*/ 445 w 1937"/>
                <a:gd name="T13" fmla="*/ 378 h 663"/>
                <a:gd name="T14" fmla="*/ 417 w 1937"/>
                <a:gd name="T15" fmla="*/ 395 h 663"/>
                <a:gd name="T16" fmla="*/ 392 w 1937"/>
                <a:gd name="T17" fmla="*/ 410 h 663"/>
                <a:gd name="T18" fmla="*/ 366 w 1937"/>
                <a:gd name="T19" fmla="*/ 425 h 663"/>
                <a:gd name="T20" fmla="*/ 339 w 1937"/>
                <a:gd name="T21" fmla="*/ 442 h 663"/>
                <a:gd name="T22" fmla="*/ 304 w 1937"/>
                <a:gd name="T23" fmla="*/ 463 h 663"/>
                <a:gd name="T24" fmla="*/ 258 w 1937"/>
                <a:gd name="T25" fmla="*/ 491 h 663"/>
                <a:gd name="T26" fmla="*/ 198 w 1937"/>
                <a:gd name="T27" fmla="*/ 528 h 663"/>
                <a:gd name="T28" fmla="*/ 36 w 1937"/>
                <a:gd name="T29" fmla="*/ 385 h 663"/>
                <a:gd name="T30" fmla="*/ 93 w 1937"/>
                <a:gd name="T31" fmla="*/ 350 h 663"/>
                <a:gd name="T32" fmla="*/ 137 w 1937"/>
                <a:gd name="T33" fmla="*/ 324 h 663"/>
                <a:gd name="T34" fmla="*/ 171 w 1937"/>
                <a:gd name="T35" fmla="*/ 304 h 663"/>
                <a:gd name="T36" fmla="*/ 197 w 1937"/>
                <a:gd name="T37" fmla="*/ 287 h 663"/>
                <a:gd name="T38" fmla="*/ 221 w 1937"/>
                <a:gd name="T39" fmla="*/ 273 h 663"/>
                <a:gd name="T40" fmla="*/ 247 w 1937"/>
                <a:gd name="T41" fmla="*/ 257 h 663"/>
                <a:gd name="T42" fmla="*/ 276 w 1937"/>
                <a:gd name="T43" fmla="*/ 239 h 663"/>
                <a:gd name="T44" fmla="*/ 314 w 1937"/>
                <a:gd name="T45" fmla="*/ 216 h 663"/>
                <a:gd name="T46" fmla="*/ 364 w 1937"/>
                <a:gd name="T47" fmla="*/ 186 h 663"/>
                <a:gd name="T48" fmla="*/ 431 w 1937"/>
                <a:gd name="T49" fmla="*/ 146 h 663"/>
                <a:gd name="T50" fmla="*/ 1283 w 1937"/>
                <a:gd name="T51" fmla="*/ 130 h 663"/>
                <a:gd name="T52" fmla="*/ 1179 w 1937"/>
                <a:gd name="T53" fmla="*/ 194 h 663"/>
                <a:gd name="T54" fmla="*/ 1083 w 1937"/>
                <a:gd name="T55" fmla="*/ 252 h 663"/>
                <a:gd name="T56" fmla="*/ 993 w 1937"/>
                <a:gd name="T57" fmla="*/ 307 h 663"/>
                <a:gd name="T58" fmla="*/ 896 w 1937"/>
                <a:gd name="T59" fmla="*/ 365 h 663"/>
                <a:gd name="T60" fmla="*/ 828 w 1937"/>
                <a:gd name="T61" fmla="*/ 386 h 663"/>
                <a:gd name="T62" fmla="*/ 681 w 1937"/>
                <a:gd name="T63" fmla="*/ 235 h 663"/>
                <a:gd name="T64" fmla="*/ 777 w 1937"/>
                <a:gd name="T65" fmla="*/ 177 h 663"/>
                <a:gd name="T66" fmla="*/ 868 w 1937"/>
                <a:gd name="T67" fmla="*/ 121 h 663"/>
                <a:gd name="T68" fmla="*/ 963 w 1937"/>
                <a:gd name="T69" fmla="*/ 64 h 663"/>
                <a:gd name="T70" fmla="*/ 1067 w 1937"/>
                <a:gd name="T71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7" h="663">
                  <a:moveTo>
                    <a:pt x="1714" y="392"/>
                  </a:moveTo>
                  <a:lnTo>
                    <a:pt x="1937" y="528"/>
                  </a:lnTo>
                  <a:lnTo>
                    <a:pt x="1714" y="663"/>
                  </a:lnTo>
                  <a:lnTo>
                    <a:pt x="1491" y="528"/>
                  </a:lnTo>
                  <a:lnTo>
                    <a:pt x="1714" y="392"/>
                  </a:lnTo>
                  <a:close/>
                  <a:moveTo>
                    <a:pt x="431" y="146"/>
                  </a:moveTo>
                  <a:lnTo>
                    <a:pt x="629" y="266"/>
                  </a:lnTo>
                  <a:lnTo>
                    <a:pt x="591" y="289"/>
                  </a:lnTo>
                  <a:lnTo>
                    <a:pt x="558" y="309"/>
                  </a:lnTo>
                  <a:lnTo>
                    <a:pt x="530" y="327"/>
                  </a:lnTo>
                  <a:lnTo>
                    <a:pt x="503" y="342"/>
                  </a:lnTo>
                  <a:lnTo>
                    <a:pt x="481" y="355"/>
                  </a:lnTo>
                  <a:lnTo>
                    <a:pt x="462" y="367"/>
                  </a:lnTo>
                  <a:lnTo>
                    <a:pt x="445" y="378"/>
                  </a:lnTo>
                  <a:lnTo>
                    <a:pt x="431" y="387"/>
                  </a:lnTo>
                  <a:lnTo>
                    <a:pt x="417" y="395"/>
                  </a:lnTo>
                  <a:lnTo>
                    <a:pt x="403" y="403"/>
                  </a:lnTo>
                  <a:lnTo>
                    <a:pt x="392" y="410"/>
                  </a:lnTo>
                  <a:lnTo>
                    <a:pt x="379" y="418"/>
                  </a:lnTo>
                  <a:lnTo>
                    <a:pt x="366" y="425"/>
                  </a:lnTo>
                  <a:lnTo>
                    <a:pt x="353" y="434"/>
                  </a:lnTo>
                  <a:lnTo>
                    <a:pt x="339" y="442"/>
                  </a:lnTo>
                  <a:lnTo>
                    <a:pt x="322" y="453"/>
                  </a:lnTo>
                  <a:lnTo>
                    <a:pt x="304" y="463"/>
                  </a:lnTo>
                  <a:lnTo>
                    <a:pt x="283" y="477"/>
                  </a:lnTo>
                  <a:lnTo>
                    <a:pt x="258" y="491"/>
                  </a:lnTo>
                  <a:lnTo>
                    <a:pt x="230" y="507"/>
                  </a:lnTo>
                  <a:lnTo>
                    <a:pt x="198" y="528"/>
                  </a:lnTo>
                  <a:lnTo>
                    <a:pt x="0" y="407"/>
                  </a:lnTo>
                  <a:lnTo>
                    <a:pt x="36" y="385"/>
                  </a:lnTo>
                  <a:lnTo>
                    <a:pt x="66" y="367"/>
                  </a:lnTo>
                  <a:lnTo>
                    <a:pt x="93" y="350"/>
                  </a:lnTo>
                  <a:lnTo>
                    <a:pt x="117" y="336"/>
                  </a:lnTo>
                  <a:lnTo>
                    <a:pt x="137" y="324"/>
                  </a:lnTo>
                  <a:lnTo>
                    <a:pt x="155" y="313"/>
                  </a:lnTo>
                  <a:lnTo>
                    <a:pt x="171" y="304"/>
                  </a:lnTo>
                  <a:lnTo>
                    <a:pt x="184" y="295"/>
                  </a:lnTo>
                  <a:lnTo>
                    <a:pt x="197" y="287"/>
                  </a:lnTo>
                  <a:lnTo>
                    <a:pt x="210" y="279"/>
                  </a:lnTo>
                  <a:lnTo>
                    <a:pt x="221" y="273"/>
                  </a:lnTo>
                  <a:lnTo>
                    <a:pt x="233" y="266"/>
                  </a:lnTo>
                  <a:lnTo>
                    <a:pt x="247" y="257"/>
                  </a:lnTo>
                  <a:lnTo>
                    <a:pt x="261" y="249"/>
                  </a:lnTo>
                  <a:lnTo>
                    <a:pt x="276" y="239"/>
                  </a:lnTo>
                  <a:lnTo>
                    <a:pt x="293" y="229"/>
                  </a:lnTo>
                  <a:lnTo>
                    <a:pt x="314" y="216"/>
                  </a:lnTo>
                  <a:lnTo>
                    <a:pt x="338" y="202"/>
                  </a:lnTo>
                  <a:lnTo>
                    <a:pt x="364" y="186"/>
                  </a:lnTo>
                  <a:lnTo>
                    <a:pt x="396" y="167"/>
                  </a:lnTo>
                  <a:lnTo>
                    <a:pt x="431" y="146"/>
                  </a:lnTo>
                  <a:close/>
                  <a:moveTo>
                    <a:pt x="1067" y="0"/>
                  </a:moveTo>
                  <a:lnTo>
                    <a:pt x="1283" y="130"/>
                  </a:lnTo>
                  <a:lnTo>
                    <a:pt x="1229" y="163"/>
                  </a:lnTo>
                  <a:lnTo>
                    <a:pt x="1179" y="194"/>
                  </a:lnTo>
                  <a:lnTo>
                    <a:pt x="1130" y="223"/>
                  </a:lnTo>
                  <a:lnTo>
                    <a:pt x="1083" y="252"/>
                  </a:lnTo>
                  <a:lnTo>
                    <a:pt x="1038" y="279"/>
                  </a:lnTo>
                  <a:lnTo>
                    <a:pt x="993" y="307"/>
                  </a:lnTo>
                  <a:lnTo>
                    <a:pt x="945" y="335"/>
                  </a:lnTo>
                  <a:lnTo>
                    <a:pt x="896" y="365"/>
                  </a:lnTo>
                  <a:lnTo>
                    <a:pt x="845" y="397"/>
                  </a:lnTo>
                  <a:lnTo>
                    <a:pt x="828" y="386"/>
                  </a:lnTo>
                  <a:lnTo>
                    <a:pt x="629" y="266"/>
                  </a:lnTo>
                  <a:lnTo>
                    <a:pt x="681" y="235"/>
                  </a:lnTo>
                  <a:lnTo>
                    <a:pt x="730" y="205"/>
                  </a:lnTo>
                  <a:lnTo>
                    <a:pt x="777" y="177"/>
                  </a:lnTo>
                  <a:lnTo>
                    <a:pt x="823" y="148"/>
                  </a:lnTo>
                  <a:lnTo>
                    <a:pt x="868" y="121"/>
                  </a:lnTo>
                  <a:lnTo>
                    <a:pt x="914" y="92"/>
                  </a:lnTo>
                  <a:lnTo>
                    <a:pt x="963" y="64"/>
                  </a:lnTo>
                  <a:lnTo>
                    <a:pt x="1014" y="33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F7D3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6BAC0D33-09B9-4181-8607-A9B879056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9794" y="1935839"/>
              <a:ext cx="1593772" cy="418641"/>
            </a:xfrm>
            <a:custGeom>
              <a:avLst/>
              <a:gdLst>
                <a:gd name="T0" fmla="*/ 216 w 1516"/>
                <a:gd name="T1" fmla="*/ 136 h 396"/>
                <a:gd name="T2" fmla="*/ 431 w 1516"/>
                <a:gd name="T3" fmla="*/ 267 h 396"/>
                <a:gd name="T4" fmla="*/ 216 w 1516"/>
                <a:gd name="T5" fmla="*/ 396 h 396"/>
                <a:gd name="T6" fmla="*/ 0 w 1516"/>
                <a:gd name="T7" fmla="*/ 267 h 396"/>
                <a:gd name="T8" fmla="*/ 216 w 1516"/>
                <a:gd name="T9" fmla="*/ 136 h 396"/>
                <a:gd name="T10" fmla="*/ 862 w 1516"/>
                <a:gd name="T11" fmla="*/ 5 h 396"/>
                <a:gd name="T12" fmla="*/ 1078 w 1516"/>
                <a:gd name="T13" fmla="*/ 136 h 396"/>
                <a:gd name="T14" fmla="*/ 862 w 1516"/>
                <a:gd name="T15" fmla="*/ 267 h 396"/>
                <a:gd name="T16" fmla="*/ 647 w 1516"/>
                <a:gd name="T17" fmla="*/ 136 h 396"/>
                <a:gd name="T18" fmla="*/ 862 w 1516"/>
                <a:gd name="T19" fmla="*/ 5 h 396"/>
                <a:gd name="T20" fmla="*/ 1301 w 1516"/>
                <a:gd name="T21" fmla="*/ 0 h 396"/>
                <a:gd name="T22" fmla="*/ 1516 w 1516"/>
                <a:gd name="T23" fmla="*/ 130 h 396"/>
                <a:gd name="T24" fmla="*/ 1293 w 1516"/>
                <a:gd name="T25" fmla="*/ 267 h 396"/>
                <a:gd name="T26" fmla="*/ 1078 w 1516"/>
                <a:gd name="T27" fmla="*/ 136 h 396"/>
                <a:gd name="T28" fmla="*/ 1301 w 1516"/>
                <a:gd name="T2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6" h="396">
                  <a:moveTo>
                    <a:pt x="216" y="136"/>
                  </a:moveTo>
                  <a:lnTo>
                    <a:pt x="431" y="267"/>
                  </a:lnTo>
                  <a:lnTo>
                    <a:pt x="216" y="396"/>
                  </a:lnTo>
                  <a:lnTo>
                    <a:pt x="0" y="267"/>
                  </a:lnTo>
                  <a:lnTo>
                    <a:pt x="216" y="136"/>
                  </a:lnTo>
                  <a:close/>
                  <a:moveTo>
                    <a:pt x="862" y="5"/>
                  </a:moveTo>
                  <a:lnTo>
                    <a:pt x="1078" y="136"/>
                  </a:lnTo>
                  <a:lnTo>
                    <a:pt x="862" y="267"/>
                  </a:lnTo>
                  <a:lnTo>
                    <a:pt x="647" y="136"/>
                  </a:lnTo>
                  <a:lnTo>
                    <a:pt x="862" y="5"/>
                  </a:lnTo>
                  <a:close/>
                  <a:moveTo>
                    <a:pt x="1301" y="0"/>
                  </a:moveTo>
                  <a:lnTo>
                    <a:pt x="1516" y="130"/>
                  </a:lnTo>
                  <a:lnTo>
                    <a:pt x="1293" y="267"/>
                  </a:lnTo>
                  <a:lnTo>
                    <a:pt x="1078" y="136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FF863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6A0D0CF-04EB-4B17-B597-CCA7E8E99B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827" y="2075386"/>
              <a:ext cx="1336712" cy="543499"/>
            </a:xfrm>
            <a:custGeom>
              <a:avLst/>
              <a:gdLst>
                <a:gd name="T0" fmla="*/ 199 w 1276"/>
                <a:gd name="T1" fmla="*/ 260 h 512"/>
                <a:gd name="T2" fmla="*/ 414 w 1276"/>
                <a:gd name="T3" fmla="*/ 391 h 512"/>
                <a:gd name="T4" fmla="*/ 216 w 1276"/>
                <a:gd name="T5" fmla="*/ 512 h 512"/>
                <a:gd name="T6" fmla="*/ 0 w 1276"/>
                <a:gd name="T7" fmla="*/ 381 h 512"/>
                <a:gd name="T8" fmla="*/ 199 w 1276"/>
                <a:gd name="T9" fmla="*/ 260 h 512"/>
                <a:gd name="T10" fmla="*/ 1061 w 1276"/>
                <a:gd name="T11" fmla="*/ 0 h 512"/>
                <a:gd name="T12" fmla="*/ 1276 w 1276"/>
                <a:gd name="T13" fmla="*/ 131 h 512"/>
                <a:gd name="T14" fmla="*/ 1061 w 1276"/>
                <a:gd name="T15" fmla="*/ 260 h 512"/>
                <a:gd name="T16" fmla="*/ 845 w 1276"/>
                <a:gd name="T17" fmla="*/ 131 h 512"/>
                <a:gd name="T18" fmla="*/ 1061 w 1276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6" h="512">
                  <a:moveTo>
                    <a:pt x="199" y="260"/>
                  </a:moveTo>
                  <a:lnTo>
                    <a:pt x="414" y="391"/>
                  </a:lnTo>
                  <a:lnTo>
                    <a:pt x="216" y="512"/>
                  </a:lnTo>
                  <a:lnTo>
                    <a:pt x="0" y="381"/>
                  </a:lnTo>
                  <a:lnTo>
                    <a:pt x="199" y="260"/>
                  </a:lnTo>
                  <a:close/>
                  <a:moveTo>
                    <a:pt x="1061" y="0"/>
                  </a:moveTo>
                  <a:lnTo>
                    <a:pt x="1276" y="131"/>
                  </a:lnTo>
                  <a:lnTo>
                    <a:pt x="1061" y="260"/>
                  </a:lnTo>
                  <a:lnTo>
                    <a:pt x="845" y="131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A6FFF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5F735AD1-9C2A-46E2-8BC9-6E8A0F220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7475" y="2214933"/>
              <a:ext cx="1366090" cy="550843"/>
            </a:xfrm>
            <a:custGeom>
              <a:avLst/>
              <a:gdLst>
                <a:gd name="T0" fmla="*/ 646 w 1300"/>
                <a:gd name="T1" fmla="*/ 260 h 527"/>
                <a:gd name="T2" fmla="*/ 869 w 1300"/>
                <a:gd name="T3" fmla="*/ 396 h 527"/>
                <a:gd name="T4" fmla="*/ 654 w 1300"/>
                <a:gd name="T5" fmla="*/ 527 h 527"/>
                <a:gd name="T6" fmla="*/ 431 w 1300"/>
                <a:gd name="T7" fmla="*/ 390 h 527"/>
                <a:gd name="T8" fmla="*/ 646 w 1300"/>
                <a:gd name="T9" fmla="*/ 260 h 527"/>
                <a:gd name="T10" fmla="*/ 215 w 1300"/>
                <a:gd name="T11" fmla="*/ 260 h 527"/>
                <a:gd name="T12" fmla="*/ 431 w 1300"/>
                <a:gd name="T13" fmla="*/ 390 h 527"/>
                <a:gd name="T14" fmla="*/ 232 w 1300"/>
                <a:gd name="T15" fmla="*/ 512 h 527"/>
                <a:gd name="T16" fmla="*/ 17 w 1300"/>
                <a:gd name="T17" fmla="*/ 381 h 527"/>
                <a:gd name="T18" fmla="*/ 215 w 1300"/>
                <a:gd name="T19" fmla="*/ 260 h 527"/>
                <a:gd name="T20" fmla="*/ 1077 w 1300"/>
                <a:gd name="T21" fmla="*/ 0 h 527"/>
                <a:gd name="T22" fmla="*/ 1300 w 1300"/>
                <a:gd name="T23" fmla="*/ 135 h 527"/>
                <a:gd name="T24" fmla="*/ 1085 w 1300"/>
                <a:gd name="T25" fmla="*/ 265 h 527"/>
                <a:gd name="T26" fmla="*/ 862 w 1300"/>
                <a:gd name="T27" fmla="*/ 129 h 527"/>
                <a:gd name="T28" fmla="*/ 1077 w 1300"/>
                <a:gd name="T29" fmla="*/ 0 h 527"/>
                <a:gd name="T30" fmla="*/ 646 w 1300"/>
                <a:gd name="T31" fmla="*/ 0 h 527"/>
                <a:gd name="T32" fmla="*/ 862 w 1300"/>
                <a:gd name="T33" fmla="*/ 129 h 527"/>
                <a:gd name="T34" fmla="*/ 646 w 1300"/>
                <a:gd name="T35" fmla="*/ 260 h 527"/>
                <a:gd name="T36" fmla="*/ 431 w 1300"/>
                <a:gd name="T37" fmla="*/ 129 h 527"/>
                <a:gd name="T38" fmla="*/ 646 w 1300"/>
                <a:gd name="T39" fmla="*/ 0 h 527"/>
                <a:gd name="T40" fmla="*/ 215 w 1300"/>
                <a:gd name="T41" fmla="*/ 0 h 527"/>
                <a:gd name="T42" fmla="*/ 431 w 1300"/>
                <a:gd name="T43" fmla="*/ 129 h 527"/>
                <a:gd name="T44" fmla="*/ 215 w 1300"/>
                <a:gd name="T45" fmla="*/ 260 h 527"/>
                <a:gd name="T46" fmla="*/ 0 w 1300"/>
                <a:gd name="T47" fmla="*/ 129 h 527"/>
                <a:gd name="T48" fmla="*/ 215 w 1300"/>
                <a:gd name="T4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00" h="527">
                  <a:moveTo>
                    <a:pt x="646" y="260"/>
                  </a:moveTo>
                  <a:lnTo>
                    <a:pt x="869" y="396"/>
                  </a:lnTo>
                  <a:lnTo>
                    <a:pt x="654" y="527"/>
                  </a:lnTo>
                  <a:lnTo>
                    <a:pt x="431" y="390"/>
                  </a:lnTo>
                  <a:lnTo>
                    <a:pt x="646" y="260"/>
                  </a:lnTo>
                  <a:close/>
                  <a:moveTo>
                    <a:pt x="215" y="260"/>
                  </a:moveTo>
                  <a:lnTo>
                    <a:pt x="431" y="390"/>
                  </a:lnTo>
                  <a:lnTo>
                    <a:pt x="232" y="512"/>
                  </a:lnTo>
                  <a:lnTo>
                    <a:pt x="17" y="381"/>
                  </a:lnTo>
                  <a:lnTo>
                    <a:pt x="215" y="260"/>
                  </a:lnTo>
                  <a:close/>
                  <a:moveTo>
                    <a:pt x="1077" y="0"/>
                  </a:moveTo>
                  <a:lnTo>
                    <a:pt x="1300" y="135"/>
                  </a:lnTo>
                  <a:lnTo>
                    <a:pt x="1085" y="265"/>
                  </a:lnTo>
                  <a:lnTo>
                    <a:pt x="862" y="129"/>
                  </a:lnTo>
                  <a:lnTo>
                    <a:pt x="1077" y="0"/>
                  </a:lnTo>
                  <a:close/>
                  <a:moveTo>
                    <a:pt x="646" y="0"/>
                  </a:moveTo>
                  <a:lnTo>
                    <a:pt x="862" y="129"/>
                  </a:lnTo>
                  <a:lnTo>
                    <a:pt x="646" y="260"/>
                  </a:lnTo>
                  <a:lnTo>
                    <a:pt x="431" y="129"/>
                  </a:lnTo>
                  <a:lnTo>
                    <a:pt x="646" y="0"/>
                  </a:lnTo>
                  <a:close/>
                  <a:moveTo>
                    <a:pt x="215" y="0"/>
                  </a:moveTo>
                  <a:lnTo>
                    <a:pt x="431" y="129"/>
                  </a:lnTo>
                  <a:lnTo>
                    <a:pt x="215" y="260"/>
                  </a:lnTo>
                  <a:lnTo>
                    <a:pt x="0" y="129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54E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7447C405-7A1A-455E-AFC6-CF761670D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5157" y="2354480"/>
              <a:ext cx="910727" cy="536154"/>
            </a:xfrm>
            <a:custGeom>
              <a:avLst/>
              <a:gdLst>
                <a:gd name="T0" fmla="*/ 216 w 870"/>
                <a:gd name="T1" fmla="*/ 261 h 517"/>
                <a:gd name="T2" fmla="*/ 439 w 870"/>
                <a:gd name="T3" fmla="*/ 398 h 517"/>
                <a:gd name="T4" fmla="*/ 240 w 870"/>
                <a:gd name="T5" fmla="*/ 517 h 517"/>
                <a:gd name="T6" fmla="*/ 182 w 870"/>
                <a:gd name="T7" fmla="*/ 482 h 517"/>
                <a:gd name="T8" fmla="*/ 17 w 870"/>
                <a:gd name="T9" fmla="*/ 383 h 517"/>
                <a:gd name="T10" fmla="*/ 216 w 870"/>
                <a:gd name="T11" fmla="*/ 261 h 517"/>
                <a:gd name="T12" fmla="*/ 647 w 870"/>
                <a:gd name="T13" fmla="*/ 0 h 517"/>
                <a:gd name="T14" fmla="*/ 870 w 870"/>
                <a:gd name="T15" fmla="*/ 136 h 517"/>
                <a:gd name="T16" fmla="*/ 654 w 870"/>
                <a:gd name="T17" fmla="*/ 267 h 517"/>
                <a:gd name="T18" fmla="*/ 431 w 870"/>
                <a:gd name="T19" fmla="*/ 131 h 517"/>
                <a:gd name="T20" fmla="*/ 647 w 870"/>
                <a:gd name="T21" fmla="*/ 0 h 517"/>
                <a:gd name="T22" fmla="*/ 216 w 870"/>
                <a:gd name="T23" fmla="*/ 0 h 517"/>
                <a:gd name="T24" fmla="*/ 431 w 870"/>
                <a:gd name="T25" fmla="*/ 131 h 517"/>
                <a:gd name="T26" fmla="*/ 216 w 870"/>
                <a:gd name="T27" fmla="*/ 261 h 517"/>
                <a:gd name="T28" fmla="*/ 0 w 870"/>
                <a:gd name="T29" fmla="*/ 131 h 517"/>
                <a:gd name="T30" fmla="*/ 216 w 870"/>
                <a:gd name="T31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0" h="517">
                  <a:moveTo>
                    <a:pt x="216" y="261"/>
                  </a:moveTo>
                  <a:lnTo>
                    <a:pt x="439" y="398"/>
                  </a:lnTo>
                  <a:lnTo>
                    <a:pt x="240" y="517"/>
                  </a:lnTo>
                  <a:lnTo>
                    <a:pt x="182" y="482"/>
                  </a:lnTo>
                  <a:lnTo>
                    <a:pt x="17" y="383"/>
                  </a:lnTo>
                  <a:lnTo>
                    <a:pt x="216" y="261"/>
                  </a:lnTo>
                  <a:close/>
                  <a:moveTo>
                    <a:pt x="647" y="0"/>
                  </a:moveTo>
                  <a:lnTo>
                    <a:pt x="870" y="136"/>
                  </a:lnTo>
                  <a:lnTo>
                    <a:pt x="654" y="267"/>
                  </a:lnTo>
                  <a:lnTo>
                    <a:pt x="431" y="131"/>
                  </a:lnTo>
                  <a:lnTo>
                    <a:pt x="647" y="0"/>
                  </a:lnTo>
                  <a:close/>
                  <a:moveTo>
                    <a:pt x="216" y="0"/>
                  </a:moveTo>
                  <a:lnTo>
                    <a:pt x="431" y="131"/>
                  </a:lnTo>
                  <a:lnTo>
                    <a:pt x="216" y="261"/>
                  </a:lnTo>
                  <a:lnTo>
                    <a:pt x="0" y="13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288A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A9054FC1-CEC9-42DF-BB52-002787E737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1784731" cy="815248"/>
            </a:xfrm>
            <a:custGeom>
              <a:avLst/>
              <a:gdLst>
                <a:gd name="T0" fmla="*/ 199 w 1698"/>
                <a:gd name="T1" fmla="*/ 526 h 776"/>
                <a:gd name="T2" fmla="*/ 397 w 1698"/>
                <a:gd name="T3" fmla="*/ 647 h 776"/>
                <a:gd name="T4" fmla="*/ 199 w 1698"/>
                <a:gd name="T5" fmla="*/ 767 h 776"/>
                <a:gd name="T6" fmla="*/ 0 w 1698"/>
                <a:gd name="T7" fmla="*/ 647 h 776"/>
                <a:gd name="T8" fmla="*/ 199 w 1698"/>
                <a:gd name="T9" fmla="*/ 526 h 776"/>
                <a:gd name="T10" fmla="*/ 1044 w 1698"/>
                <a:gd name="T11" fmla="*/ 516 h 776"/>
                <a:gd name="T12" fmla="*/ 1259 w 1698"/>
                <a:gd name="T13" fmla="*/ 647 h 776"/>
                <a:gd name="T14" fmla="*/ 1044 w 1698"/>
                <a:gd name="T15" fmla="*/ 776 h 776"/>
                <a:gd name="T16" fmla="*/ 828 w 1698"/>
                <a:gd name="T17" fmla="*/ 647 h 776"/>
                <a:gd name="T18" fmla="*/ 1044 w 1698"/>
                <a:gd name="T19" fmla="*/ 516 h 776"/>
                <a:gd name="T20" fmla="*/ 1482 w 1698"/>
                <a:gd name="T21" fmla="*/ 249 h 776"/>
                <a:gd name="T22" fmla="*/ 1698 w 1698"/>
                <a:gd name="T23" fmla="*/ 380 h 776"/>
                <a:gd name="T24" fmla="*/ 1475 w 1698"/>
                <a:gd name="T25" fmla="*/ 516 h 776"/>
                <a:gd name="T26" fmla="*/ 1259 w 1698"/>
                <a:gd name="T27" fmla="*/ 385 h 776"/>
                <a:gd name="T28" fmla="*/ 1482 w 1698"/>
                <a:gd name="T29" fmla="*/ 249 h 776"/>
                <a:gd name="T30" fmla="*/ 1068 w 1698"/>
                <a:gd name="T31" fmla="*/ 0 h 776"/>
                <a:gd name="T32" fmla="*/ 1266 w 1698"/>
                <a:gd name="T33" fmla="*/ 119 h 776"/>
                <a:gd name="T34" fmla="*/ 1044 w 1698"/>
                <a:gd name="T35" fmla="*/ 255 h 776"/>
                <a:gd name="T36" fmla="*/ 845 w 1698"/>
                <a:gd name="T37" fmla="*/ 134 h 776"/>
                <a:gd name="T38" fmla="*/ 1068 w 1698"/>
                <a:gd name="T39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8" h="776">
                  <a:moveTo>
                    <a:pt x="199" y="526"/>
                  </a:moveTo>
                  <a:lnTo>
                    <a:pt x="397" y="647"/>
                  </a:lnTo>
                  <a:lnTo>
                    <a:pt x="199" y="767"/>
                  </a:lnTo>
                  <a:lnTo>
                    <a:pt x="0" y="647"/>
                  </a:lnTo>
                  <a:lnTo>
                    <a:pt x="199" y="526"/>
                  </a:lnTo>
                  <a:close/>
                  <a:moveTo>
                    <a:pt x="1044" y="516"/>
                  </a:moveTo>
                  <a:lnTo>
                    <a:pt x="1259" y="647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1044" y="516"/>
                  </a:lnTo>
                  <a:close/>
                  <a:moveTo>
                    <a:pt x="1482" y="249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482" y="249"/>
                  </a:lnTo>
                  <a:close/>
                  <a:moveTo>
                    <a:pt x="1068" y="0"/>
                  </a:moveTo>
                  <a:lnTo>
                    <a:pt x="1266" y="119"/>
                  </a:lnTo>
                  <a:lnTo>
                    <a:pt x="1044" y="255"/>
                  </a:lnTo>
                  <a:lnTo>
                    <a:pt x="845" y="13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9EF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C6D272BC-AF7D-4B55-9C93-7C8D9B8B5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153" y="1539232"/>
              <a:ext cx="2247439" cy="1351402"/>
            </a:xfrm>
            <a:custGeom>
              <a:avLst/>
              <a:gdLst>
                <a:gd name="T0" fmla="*/ 1068 w 2136"/>
                <a:gd name="T1" fmla="*/ 0 h 1293"/>
                <a:gd name="T2" fmla="*/ 2136 w 2136"/>
                <a:gd name="T3" fmla="*/ 647 h 1293"/>
                <a:gd name="T4" fmla="*/ 1068 w 2136"/>
                <a:gd name="T5" fmla="*/ 1293 h 1293"/>
                <a:gd name="T6" fmla="*/ 0 w 2136"/>
                <a:gd name="T7" fmla="*/ 647 h 1293"/>
                <a:gd name="T8" fmla="*/ 1068 w 2136"/>
                <a:gd name="T9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6" h="1293">
                  <a:moveTo>
                    <a:pt x="1068" y="0"/>
                  </a:moveTo>
                  <a:lnTo>
                    <a:pt x="2136" y="647"/>
                  </a:lnTo>
                  <a:lnTo>
                    <a:pt x="1068" y="1293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A0E02FAA-6415-4B09-9C6B-AEFAD59DF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2247439" cy="1226545"/>
            </a:xfrm>
            <a:custGeom>
              <a:avLst/>
              <a:gdLst>
                <a:gd name="T0" fmla="*/ 1259 w 2136"/>
                <a:gd name="T1" fmla="*/ 907 h 1174"/>
                <a:gd name="T2" fmla="*/ 1482 w 2136"/>
                <a:gd name="T3" fmla="*/ 1043 h 1174"/>
                <a:gd name="T4" fmla="*/ 1267 w 2136"/>
                <a:gd name="T5" fmla="*/ 1174 h 1174"/>
                <a:gd name="T6" fmla="*/ 1044 w 2136"/>
                <a:gd name="T7" fmla="*/ 1037 h 1174"/>
                <a:gd name="T8" fmla="*/ 1259 w 2136"/>
                <a:gd name="T9" fmla="*/ 907 h 1174"/>
                <a:gd name="T10" fmla="*/ 1068 w 2136"/>
                <a:gd name="T11" fmla="*/ 0 h 1174"/>
                <a:gd name="T12" fmla="*/ 2136 w 2136"/>
                <a:gd name="T13" fmla="*/ 647 h 1174"/>
                <a:gd name="T14" fmla="*/ 1518 w 2136"/>
                <a:gd name="T15" fmla="*/ 1020 h 1174"/>
                <a:gd name="T16" fmla="*/ 1698 w 2136"/>
                <a:gd name="T17" fmla="*/ 912 h 1174"/>
                <a:gd name="T18" fmla="*/ 1475 w 2136"/>
                <a:gd name="T19" fmla="*/ 776 h 1174"/>
                <a:gd name="T20" fmla="*/ 1259 w 2136"/>
                <a:gd name="T21" fmla="*/ 907 h 1174"/>
                <a:gd name="T22" fmla="*/ 1044 w 2136"/>
                <a:gd name="T23" fmla="*/ 776 h 1174"/>
                <a:gd name="T24" fmla="*/ 828 w 2136"/>
                <a:gd name="T25" fmla="*/ 907 h 1174"/>
                <a:gd name="T26" fmla="*/ 1044 w 2136"/>
                <a:gd name="T27" fmla="*/ 1037 h 1174"/>
                <a:gd name="T28" fmla="*/ 845 w 2136"/>
                <a:gd name="T29" fmla="*/ 1159 h 1174"/>
                <a:gd name="T30" fmla="*/ 0 w 2136"/>
                <a:gd name="T31" fmla="*/ 647 h 1174"/>
                <a:gd name="T32" fmla="*/ 1068 w 2136"/>
                <a:gd name="T33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6" h="1174">
                  <a:moveTo>
                    <a:pt x="1259" y="907"/>
                  </a:moveTo>
                  <a:lnTo>
                    <a:pt x="1482" y="1043"/>
                  </a:lnTo>
                  <a:lnTo>
                    <a:pt x="1267" y="1174"/>
                  </a:lnTo>
                  <a:lnTo>
                    <a:pt x="1044" y="1037"/>
                  </a:lnTo>
                  <a:lnTo>
                    <a:pt x="1259" y="907"/>
                  </a:lnTo>
                  <a:close/>
                  <a:moveTo>
                    <a:pt x="1068" y="0"/>
                  </a:moveTo>
                  <a:lnTo>
                    <a:pt x="2136" y="647"/>
                  </a:lnTo>
                  <a:lnTo>
                    <a:pt x="1518" y="1020"/>
                  </a:lnTo>
                  <a:lnTo>
                    <a:pt x="1698" y="912"/>
                  </a:lnTo>
                  <a:lnTo>
                    <a:pt x="1475" y="776"/>
                  </a:lnTo>
                  <a:lnTo>
                    <a:pt x="1259" y="907"/>
                  </a:lnTo>
                  <a:lnTo>
                    <a:pt x="1044" y="776"/>
                  </a:lnTo>
                  <a:lnTo>
                    <a:pt x="828" y="907"/>
                  </a:lnTo>
                  <a:lnTo>
                    <a:pt x="1044" y="1037"/>
                  </a:lnTo>
                  <a:lnTo>
                    <a:pt x="845" y="1159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00B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0DD6AC5F-5C70-4481-866B-8995CA47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153" y="1539232"/>
              <a:ext cx="2247439" cy="1079653"/>
            </a:xfrm>
            <a:custGeom>
              <a:avLst/>
              <a:gdLst>
                <a:gd name="T0" fmla="*/ 1068 w 2136"/>
                <a:gd name="T1" fmla="*/ 0 h 1028"/>
                <a:gd name="T2" fmla="*/ 2136 w 2136"/>
                <a:gd name="T3" fmla="*/ 647 h 1028"/>
                <a:gd name="T4" fmla="*/ 1913 w 2136"/>
                <a:gd name="T5" fmla="*/ 782 h 1028"/>
                <a:gd name="T6" fmla="*/ 1690 w 2136"/>
                <a:gd name="T7" fmla="*/ 647 h 1028"/>
                <a:gd name="T8" fmla="*/ 1475 w 2136"/>
                <a:gd name="T9" fmla="*/ 776 h 1028"/>
                <a:gd name="T10" fmla="*/ 1475 w 2136"/>
                <a:gd name="T11" fmla="*/ 776 h 1028"/>
                <a:gd name="T12" fmla="*/ 1259 w 2136"/>
                <a:gd name="T13" fmla="*/ 647 h 1028"/>
                <a:gd name="T14" fmla="*/ 1044 w 2136"/>
                <a:gd name="T15" fmla="*/ 776 h 1028"/>
                <a:gd name="T16" fmla="*/ 1044 w 2136"/>
                <a:gd name="T17" fmla="*/ 776 h 1028"/>
                <a:gd name="T18" fmla="*/ 828 w 2136"/>
                <a:gd name="T19" fmla="*/ 647 h 1028"/>
                <a:gd name="T20" fmla="*/ 613 w 2136"/>
                <a:gd name="T21" fmla="*/ 776 h 1028"/>
                <a:gd name="T22" fmla="*/ 828 w 2136"/>
                <a:gd name="T23" fmla="*/ 907 h 1028"/>
                <a:gd name="T24" fmla="*/ 630 w 2136"/>
                <a:gd name="T25" fmla="*/ 1028 h 1028"/>
                <a:gd name="T26" fmla="*/ 0 w 2136"/>
                <a:gd name="T27" fmla="*/ 647 h 1028"/>
                <a:gd name="T28" fmla="*/ 1068 w 2136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6" h="1028">
                  <a:moveTo>
                    <a:pt x="1068" y="0"/>
                  </a:moveTo>
                  <a:lnTo>
                    <a:pt x="2136" y="647"/>
                  </a:lnTo>
                  <a:lnTo>
                    <a:pt x="1913" y="782"/>
                  </a:ln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F799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A8706CEE-FDB1-4A0B-9799-F06C9A8B0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2247439" cy="1079653"/>
            </a:xfrm>
            <a:custGeom>
              <a:avLst/>
              <a:gdLst>
                <a:gd name="T0" fmla="*/ 1475 w 2136"/>
                <a:gd name="T1" fmla="*/ 516 h 1028"/>
                <a:gd name="T2" fmla="*/ 1690 w 2136"/>
                <a:gd name="T3" fmla="*/ 647 h 1028"/>
                <a:gd name="T4" fmla="*/ 1475 w 2136"/>
                <a:gd name="T5" fmla="*/ 776 h 1028"/>
                <a:gd name="T6" fmla="*/ 1475 w 2136"/>
                <a:gd name="T7" fmla="*/ 776 h 1028"/>
                <a:gd name="T8" fmla="*/ 1259 w 2136"/>
                <a:gd name="T9" fmla="*/ 647 h 1028"/>
                <a:gd name="T10" fmla="*/ 1475 w 2136"/>
                <a:gd name="T11" fmla="*/ 516 h 1028"/>
                <a:gd name="T12" fmla="*/ 1913 w 2136"/>
                <a:gd name="T13" fmla="*/ 511 h 1028"/>
                <a:gd name="T14" fmla="*/ 2136 w 2136"/>
                <a:gd name="T15" fmla="*/ 647 h 1028"/>
                <a:gd name="T16" fmla="*/ 1913 w 2136"/>
                <a:gd name="T17" fmla="*/ 782 h 1028"/>
                <a:gd name="T18" fmla="*/ 1690 w 2136"/>
                <a:gd name="T19" fmla="*/ 647 h 1028"/>
                <a:gd name="T20" fmla="*/ 1913 w 2136"/>
                <a:gd name="T21" fmla="*/ 511 h 1028"/>
                <a:gd name="T22" fmla="*/ 1068 w 2136"/>
                <a:gd name="T23" fmla="*/ 0 h 1028"/>
                <a:gd name="T24" fmla="*/ 1698 w 2136"/>
                <a:gd name="T25" fmla="*/ 380 h 1028"/>
                <a:gd name="T26" fmla="*/ 1475 w 2136"/>
                <a:gd name="T27" fmla="*/ 516 h 1028"/>
                <a:gd name="T28" fmla="*/ 1259 w 2136"/>
                <a:gd name="T29" fmla="*/ 385 h 1028"/>
                <a:gd name="T30" fmla="*/ 1044 w 2136"/>
                <a:gd name="T31" fmla="*/ 516 h 1028"/>
                <a:gd name="T32" fmla="*/ 1259 w 2136"/>
                <a:gd name="T33" fmla="*/ 647 h 1028"/>
                <a:gd name="T34" fmla="*/ 1044 w 2136"/>
                <a:gd name="T35" fmla="*/ 776 h 1028"/>
                <a:gd name="T36" fmla="*/ 1044 w 2136"/>
                <a:gd name="T37" fmla="*/ 776 h 1028"/>
                <a:gd name="T38" fmla="*/ 828 w 2136"/>
                <a:gd name="T39" fmla="*/ 647 h 1028"/>
                <a:gd name="T40" fmla="*/ 613 w 2136"/>
                <a:gd name="T41" fmla="*/ 516 h 1028"/>
                <a:gd name="T42" fmla="*/ 397 w 2136"/>
                <a:gd name="T43" fmla="*/ 647 h 1028"/>
                <a:gd name="T44" fmla="*/ 613 w 2136"/>
                <a:gd name="T45" fmla="*/ 776 h 1028"/>
                <a:gd name="T46" fmla="*/ 828 w 2136"/>
                <a:gd name="T47" fmla="*/ 907 h 1028"/>
                <a:gd name="T48" fmla="*/ 630 w 2136"/>
                <a:gd name="T49" fmla="*/ 1028 h 1028"/>
                <a:gd name="T50" fmla="*/ 0 w 2136"/>
                <a:gd name="T51" fmla="*/ 647 h 1028"/>
                <a:gd name="T52" fmla="*/ 1068 w 2136"/>
                <a:gd name="T53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6" h="1028">
                  <a:moveTo>
                    <a:pt x="1475" y="516"/>
                  </a:move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475" y="516"/>
                  </a:lnTo>
                  <a:close/>
                  <a:moveTo>
                    <a:pt x="1913" y="511"/>
                  </a:moveTo>
                  <a:lnTo>
                    <a:pt x="2136" y="647"/>
                  </a:lnTo>
                  <a:lnTo>
                    <a:pt x="1913" y="782"/>
                  </a:lnTo>
                  <a:lnTo>
                    <a:pt x="1690" y="647"/>
                  </a:lnTo>
                  <a:lnTo>
                    <a:pt x="1913" y="511"/>
                  </a:lnTo>
                  <a:close/>
                  <a:moveTo>
                    <a:pt x="1068" y="0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044" y="516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516"/>
                  </a:lnTo>
                  <a:lnTo>
                    <a:pt x="397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F8CF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BC32642C-7890-41D6-B136-D423D3A65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1784731" cy="1079653"/>
            </a:xfrm>
            <a:custGeom>
              <a:avLst/>
              <a:gdLst>
                <a:gd name="T0" fmla="*/ 397 w 1698"/>
                <a:gd name="T1" fmla="*/ 647 h 1028"/>
                <a:gd name="T2" fmla="*/ 828 w 1698"/>
                <a:gd name="T3" fmla="*/ 907 h 1028"/>
                <a:gd name="T4" fmla="*/ 0 w 1698"/>
                <a:gd name="T5" fmla="*/ 647 h 1028"/>
                <a:gd name="T6" fmla="*/ 1475 w 1698"/>
                <a:gd name="T7" fmla="*/ 516 h 1028"/>
                <a:gd name="T8" fmla="*/ 1475 w 1698"/>
                <a:gd name="T9" fmla="*/ 776 h 1028"/>
                <a:gd name="T10" fmla="*/ 1259 w 1698"/>
                <a:gd name="T11" fmla="*/ 647 h 1028"/>
                <a:gd name="T12" fmla="*/ 1482 w 1698"/>
                <a:gd name="T13" fmla="*/ 249 h 1028"/>
                <a:gd name="T14" fmla="*/ 1475 w 1698"/>
                <a:gd name="T15" fmla="*/ 516 h 1028"/>
                <a:gd name="T16" fmla="*/ 1482 w 1698"/>
                <a:gd name="T17" fmla="*/ 249 h 1028"/>
                <a:gd name="T18" fmla="*/ 1274 w 1698"/>
                <a:gd name="T19" fmla="*/ 124 h 1028"/>
                <a:gd name="T20" fmla="*/ 1266 w 1698"/>
                <a:gd name="T21" fmla="*/ 119 h 1028"/>
                <a:gd name="T22" fmla="*/ 1266 w 1698"/>
                <a:gd name="T23" fmla="*/ 119 h 1028"/>
                <a:gd name="T24" fmla="*/ 1162 w 1698"/>
                <a:gd name="T25" fmla="*/ 183 h 1028"/>
                <a:gd name="T26" fmla="*/ 1067 w 1698"/>
                <a:gd name="T27" fmla="*/ 240 h 1028"/>
                <a:gd name="T28" fmla="*/ 976 w 1698"/>
                <a:gd name="T29" fmla="*/ 296 h 1028"/>
                <a:gd name="T30" fmla="*/ 880 w 1698"/>
                <a:gd name="T31" fmla="*/ 354 h 1028"/>
                <a:gd name="T32" fmla="*/ 1259 w 1698"/>
                <a:gd name="T33" fmla="*/ 647 h 1028"/>
                <a:gd name="T34" fmla="*/ 1044 w 1698"/>
                <a:gd name="T35" fmla="*/ 776 h 1028"/>
                <a:gd name="T36" fmla="*/ 613 w 1698"/>
                <a:gd name="T37" fmla="*/ 516 h 1028"/>
                <a:gd name="T38" fmla="*/ 642 w 1698"/>
                <a:gd name="T39" fmla="*/ 498 h 1028"/>
                <a:gd name="T40" fmla="*/ 678 w 1698"/>
                <a:gd name="T41" fmla="*/ 475 h 1028"/>
                <a:gd name="T42" fmla="*/ 727 w 1698"/>
                <a:gd name="T43" fmla="*/ 447 h 1028"/>
                <a:gd name="T44" fmla="*/ 790 w 1698"/>
                <a:gd name="T45" fmla="*/ 408 h 1028"/>
                <a:gd name="T46" fmla="*/ 630 w 1698"/>
                <a:gd name="T47" fmla="*/ 265 h 1028"/>
                <a:gd name="T48" fmla="*/ 635 w 1698"/>
                <a:gd name="T49" fmla="*/ 262 h 1028"/>
                <a:gd name="T50" fmla="*/ 656 w 1698"/>
                <a:gd name="T51" fmla="*/ 248 h 1028"/>
                <a:gd name="T52" fmla="*/ 691 w 1698"/>
                <a:gd name="T53" fmla="*/ 228 h 1028"/>
                <a:gd name="T54" fmla="*/ 735 w 1698"/>
                <a:gd name="T55" fmla="*/ 201 h 1028"/>
                <a:gd name="T56" fmla="*/ 787 w 1698"/>
                <a:gd name="T57" fmla="*/ 169 h 1028"/>
                <a:gd name="T58" fmla="*/ 842 w 1698"/>
                <a:gd name="T59" fmla="*/ 136 h 1028"/>
                <a:gd name="T60" fmla="*/ 898 w 1698"/>
                <a:gd name="T61" fmla="*/ 102 h 1028"/>
                <a:gd name="T62" fmla="*/ 951 w 1698"/>
                <a:gd name="T63" fmla="*/ 71 h 1028"/>
                <a:gd name="T64" fmla="*/ 997 w 1698"/>
                <a:gd name="T65" fmla="*/ 42 h 1028"/>
                <a:gd name="T66" fmla="*/ 1034 w 1698"/>
                <a:gd name="T67" fmla="*/ 20 h 1028"/>
                <a:gd name="T68" fmla="*/ 1060 w 1698"/>
                <a:gd name="T69" fmla="*/ 5 h 1028"/>
                <a:gd name="T70" fmla="*/ 1068 w 1698"/>
                <a:gd name="T71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98" h="1028">
                  <a:moveTo>
                    <a:pt x="199" y="526"/>
                  </a:moveTo>
                  <a:lnTo>
                    <a:pt x="397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99" y="526"/>
                  </a:lnTo>
                  <a:close/>
                  <a:moveTo>
                    <a:pt x="1475" y="516"/>
                  </a:move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475" y="516"/>
                  </a:lnTo>
                  <a:close/>
                  <a:moveTo>
                    <a:pt x="1482" y="249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482" y="249"/>
                  </a:lnTo>
                  <a:close/>
                  <a:moveTo>
                    <a:pt x="1266" y="119"/>
                  </a:moveTo>
                  <a:lnTo>
                    <a:pt x="1274" y="124"/>
                  </a:lnTo>
                  <a:lnTo>
                    <a:pt x="1266" y="119"/>
                  </a:lnTo>
                  <a:lnTo>
                    <a:pt x="1266" y="119"/>
                  </a:lnTo>
                  <a:close/>
                  <a:moveTo>
                    <a:pt x="1068" y="0"/>
                  </a:moveTo>
                  <a:lnTo>
                    <a:pt x="1266" y="119"/>
                  </a:lnTo>
                  <a:lnTo>
                    <a:pt x="1213" y="152"/>
                  </a:lnTo>
                  <a:lnTo>
                    <a:pt x="1162" y="183"/>
                  </a:lnTo>
                  <a:lnTo>
                    <a:pt x="1113" y="211"/>
                  </a:lnTo>
                  <a:lnTo>
                    <a:pt x="1067" y="240"/>
                  </a:lnTo>
                  <a:lnTo>
                    <a:pt x="1022" y="267"/>
                  </a:lnTo>
                  <a:lnTo>
                    <a:pt x="976" y="296"/>
                  </a:lnTo>
                  <a:lnTo>
                    <a:pt x="929" y="324"/>
                  </a:lnTo>
                  <a:lnTo>
                    <a:pt x="880" y="354"/>
                  </a:lnTo>
                  <a:lnTo>
                    <a:pt x="828" y="385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516"/>
                  </a:lnTo>
                  <a:lnTo>
                    <a:pt x="626" y="507"/>
                  </a:lnTo>
                  <a:lnTo>
                    <a:pt x="642" y="498"/>
                  </a:lnTo>
                  <a:lnTo>
                    <a:pt x="659" y="487"/>
                  </a:lnTo>
                  <a:lnTo>
                    <a:pt x="678" y="475"/>
                  </a:lnTo>
                  <a:lnTo>
                    <a:pt x="701" y="462"/>
                  </a:lnTo>
                  <a:lnTo>
                    <a:pt x="727" y="447"/>
                  </a:lnTo>
                  <a:lnTo>
                    <a:pt x="756" y="429"/>
                  </a:lnTo>
                  <a:lnTo>
                    <a:pt x="790" y="408"/>
                  </a:lnTo>
                  <a:lnTo>
                    <a:pt x="828" y="385"/>
                  </a:lnTo>
                  <a:lnTo>
                    <a:pt x="630" y="265"/>
                  </a:lnTo>
                  <a:lnTo>
                    <a:pt x="630" y="264"/>
                  </a:lnTo>
                  <a:lnTo>
                    <a:pt x="635" y="262"/>
                  </a:lnTo>
                  <a:lnTo>
                    <a:pt x="643" y="257"/>
                  </a:lnTo>
                  <a:lnTo>
                    <a:pt x="656" y="248"/>
                  </a:lnTo>
                  <a:lnTo>
                    <a:pt x="672" y="239"/>
                  </a:lnTo>
                  <a:lnTo>
                    <a:pt x="691" y="228"/>
                  </a:lnTo>
                  <a:lnTo>
                    <a:pt x="712" y="214"/>
                  </a:lnTo>
                  <a:lnTo>
                    <a:pt x="735" y="201"/>
                  </a:lnTo>
                  <a:lnTo>
                    <a:pt x="761" y="186"/>
                  </a:lnTo>
                  <a:lnTo>
                    <a:pt x="787" y="169"/>
                  </a:lnTo>
                  <a:lnTo>
                    <a:pt x="814" y="153"/>
                  </a:lnTo>
                  <a:lnTo>
                    <a:pt x="842" y="136"/>
                  </a:lnTo>
                  <a:lnTo>
                    <a:pt x="870" y="119"/>
                  </a:lnTo>
                  <a:lnTo>
                    <a:pt x="898" y="102"/>
                  </a:lnTo>
                  <a:lnTo>
                    <a:pt x="924" y="87"/>
                  </a:lnTo>
                  <a:lnTo>
                    <a:pt x="951" y="71"/>
                  </a:lnTo>
                  <a:lnTo>
                    <a:pt x="975" y="56"/>
                  </a:lnTo>
                  <a:lnTo>
                    <a:pt x="997" y="42"/>
                  </a:lnTo>
                  <a:lnTo>
                    <a:pt x="1017" y="31"/>
                  </a:lnTo>
                  <a:lnTo>
                    <a:pt x="1034" y="20"/>
                  </a:lnTo>
                  <a:lnTo>
                    <a:pt x="1048" y="12"/>
                  </a:lnTo>
                  <a:lnTo>
                    <a:pt x="1060" y="5"/>
                  </a:lnTo>
                  <a:lnTo>
                    <a:pt x="1066" y="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C685557A-7CAF-4A44-A5AE-BBC11970E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827" y="2075386"/>
              <a:ext cx="1336712" cy="543499"/>
            </a:xfrm>
            <a:custGeom>
              <a:avLst/>
              <a:gdLst>
                <a:gd name="T0" fmla="*/ 199 w 1276"/>
                <a:gd name="T1" fmla="*/ 260 h 512"/>
                <a:gd name="T2" fmla="*/ 414 w 1276"/>
                <a:gd name="T3" fmla="*/ 391 h 512"/>
                <a:gd name="T4" fmla="*/ 216 w 1276"/>
                <a:gd name="T5" fmla="*/ 512 h 512"/>
                <a:gd name="T6" fmla="*/ 0 w 1276"/>
                <a:gd name="T7" fmla="*/ 381 h 512"/>
                <a:gd name="T8" fmla="*/ 199 w 1276"/>
                <a:gd name="T9" fmla="*/ 260 h 512"/>
                <a:gd name="T10" fmla="*/ 1061 w 1276"/>
                <a:gd name="T11" fmla="*/ 0 h 512"/>
                <a:gd name="T12" fmla="*/ 1276 w 1276"/>
                <a:gd name="T13" fmla="*/ 131 h 512"/>
                <a:gd name="T14" fmla="*/ 1061 w 1276"/>
                <a:gd name="T15" fmla="*/ 260 h 512"/>
                <a:gd name="T16" fmla="*/ 845 w 1276"/>
                <a:gd name="T17" fmla="*/ 131 h 512"/>
                <a:gd name="T18" fmla="*/ 1061 w 1276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6" h="512">
                  <a:moveTo>
                    <a:pt x="199" y="260"/>
                  </a:moveTo>
                  <a:lnTo>
                    <a:pt x="414" y="391"/>
                  </a:lnTo>
                  <a:lnTo>
                    <a:pt x="216" y="512"/>
                  </a:lnTo>
                  <a:lnTo>
                    <a:pt x="0" y="381"/>
                  </a:lnTo>
                  <a:lnTo>
                    <a:pt x="199" y="260"/>
                  </a:lnTo>
                  <a:close/>
                  <a:moveTo>
                    <a:pt x="1061" y="0"/>
                  </a:moveTo>
                  <a:lnTo>
                    <a:pt x="1276" y="131"/>
                  </a:lnTo>
                  <a:lnTo>
                    <a:pt x="1061" y="260"/>
                  </a:lnTo>
                  <a:lnTo>
                    <a:pt x="845" y="131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94E6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1B7B62C5-5A4B-4B3D-AAD4-0F50B193F5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78778"/>
              <a:ext cx="888693" cy="800559"/>
            </a:xfrm>
            <a:custGeom>
              <a:avLst/>
              <a:gdLst>
                <a:gd name="T0" fmla="*/ 198 w 845"/>
                <a:gd name="T1" fmla="*/ 513 h 763"/>
                <a:gd name="T2" fmla="*/ 414 w 845"/>
                <a:gd name="T3" fmla="*/ 642 h 763"/>
                <a:gd name="T4" fmla="*/ 215 w 845"/>
                <a:gd name="T5" fmla="*/ 763 h 763"/>
                <a:gd name="T6" fmla="*/ 0 w 845"/>
                <a:gd name="T7" fmla="*/ 633 h 763"/>
                <a:gd name="T8" fmla="*/ 198 w 845"/>
                <a:gd name="T9" fmla="*/ 513 h 763"/>
                <a:gd name="T10" fmla="*/ 629 w 845"/>
                <a:gd name="T11" fmla="*/ 251 h 763"/>
                <a:gd name="T12" fmla="*/ 845 w 845"/>
                <a:gd name="T13" fmla="*/ 382 h 763"/>
                <a:gd name="T14" fmla="*/ 629 w 845"/>
                <a:gd name="T15" fmla="*/ 513 h 763"/>
                <a:gd name="T16" fmla="*/ 414 w 845"/>
                <a:gd name="T17" fmla="*/ 382 h 763"/>
                <a:gd name="T18" fmla="*/ 629 w 845"/>
                <a:gd name="T19" fmla="*/ 251 h 763"/>
                <a:gd name="T20" fmla="*/ 646 w 845"/>
                <a:gd name="T21" fmla="*/ 0 h 763"/>
                <a:gd name="T22" fmla="*/ 845 w 845"/>
                <a:gd name="T23" fmla="*/ 121 h 763"/>
                <a:gd name="T24" fmla="*/ 629 w 845"/>
                <a:gd name="T25" fmla="*/ 251 h 763"/>
                <a:gd name="T26" fmla="*/ 431 w 845"/>
                <a:gd name="T27" fmla="*/ 130 h 763"/>
                <a:gd name="T28" fmla="*/ 646 w 845"/>
                <a:gd name="T2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763">
                  <a:moveTo>
                    <a:pt x="198" y="513"/>
                  </a:moveTo>
                  <a:lnTo>
                    <a:pt x="414" y="642"/>
                  </a:lnTo>
                  <a:lnTo>
                    <a:pt x="215" y="763"/>
                  </a:lnTo>
                  <a:lnTo>
                    <a:pt x="0" y="633"/>
                  </a:lnTo>
                  <a:lnTo>
                    <a:pt x="198" y="513"/>
                  </a:lnTo>
                  <a:close/>
                  <a:moveTo>
                    <a:pt x="629" y="251"/>
                  </a:moveTo>
                  <a:lnTo>
                    <a:pt x="845" y="382"/>
                  </a:lnTo>
                  <a:lnTo>
                    <a:pt x="629" y="513"/>
                  </a:lnTo>
                  <a:lnTo>
                    <a:pt x="414" y="382"/>
                  </a:lnTo>
                  <a:lnTo>
                    <a:pt x="629" y="251"/>
                  </a:lnTo>
                  <a:close/>
                  <a:moveTo>
                    <a:pt x="646" y="0"/>
                  </a:moveTo>
                  <a:lnTo>
                    <a:pt x="845" y="121"/>
                  </a:lnTo>
                  <a:lnTo>
                    <a:pt x="629" y="251"/>
                  </a:lnTo>
                  <a:lnTo>
                    <a:pt x="431" y="130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DDEC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2544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4" grpId="0"/>
      <p:bldP spid="145" grpId="0"/>
      <p:bldP spid="146" grpId="0"/>
      <p:bldP spid="50" grpId="0"/>
      <p:bldP spid="52" grpId="0"/>
      <p:bldP spid="53" grpId="0"/>
      <p:bldP spid="103" grpId="0" animBg="1"/>
      <p:bldP spid="104" grpId="0" animBg="1"/>
      <p:bldP spid="105" grpId="0" animBg="1"/>
      <p:bldP spid="1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Roboto Thin" panose="02000000000000000000" pitchFamily="2" charset="0"/>
                <a:cs typeface="Roboto Thin" panose="02000000000000000000" pitchFamily="2" charset="0"/>
              </a:rPr>
              <a:t>Server Licensing Roles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02BC2-8641-4B97-8CA7-14D4B8E202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37636A-29DF-4628-AEE8-4F58D68BD7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11991" y="4239687"/>
            <a:ext cx="1133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+mj-lt"/>
              </a:rPr>
              <a:t>GIS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07226" y="4239687"/>
            <a:ext cx="1368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err="1">
                <a:latin typeface="+mj-lt"/>
              </a:rPr>
              <a:t>GeoE</a:t>
            </a:r>
            <a:r>
              <a:rPr lang="en-US" sz="2000" kern="0" dirty="0">
                <a:latin typeface="+mj-lt"/>
              </a:rPr>
              <a:t>vent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2461" y="4239687"/>
            <a:ext cx="1368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+mj-lt"/>
              </a:rPr>
              <a:t>Image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97695" y="4239687"/>
            <a:ext cx="1694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err="1">
                <a:latin typeface="+mj-lt"/>
              </a:rPr>
              <a:t>GeoAnalytics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082956" y="3419595"/>
            <a:ext cx="814991" cy="711534"/>
            <a:chOff x="368300" y="2435225"/>
            <a:chExt cx="612775" cy="534988"/>
          </a:xfrm>
        </p:grpSpPr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368300" y="2435225"/>
              <a:ext cx="612775" cy="534988"/>
            </a:xfrm>
            <a:custGeom>
              <a:avLst/>
              <a:gdLst>
                <a:gd name="T0" fmla="*/ 2474 w 2699"/>
                <a:gd name="T1" fmla="*/ 0 h 2357"/>
                <a:gd name="T2" fmla="*/ 2524 w 2699"/>
                <a:gd name="T3" fmla="*/ 12 h 2357"/>
                <a:gd name="T4" fmla="*/ 2562 w 2699"/>
                <a:gd name="T5" fmla="*/ 42 h 2357"/>
                <a:gd name="T6" fmla="*/ 2584 w 2699"/>
                <a:gd name="T7" fmla="*/ 87 h 2357"/>
                <a:gd name="T8" fmla="*/ 2587 w 2699"/>
                <a:gd name="T9" fmla="*/ 899 h 2357"/>
                <a:gd name="T10" fmla="*/ 2575 w 2699"/>
                <a:gd name="T11" fmla="*/ 950 h 2357"/>
                <a:gd name="T12" fmla="*/ 2544 w 2699"/>
                <a:gd name="T13" fmla="*/ 988 h 2357"/>
                <a:gd name="T14" fmla="*/ 2623 w 2699"/>
                <a:gd name="T15" fmla="*/ 1062 h 2357"/>
                <a:gd name="T16" fmla="*/ 2661 w 2699"/>
                <a:gd name="T17" fmla="*/ 1095 h 2357"/>
                <a:gd name="T18" fmla="*/ 2685 w 2699"/>
                <a:gd name="T19" fmla="*/ 1139 h 2357"/>
                <a:gd name="T20" fmla="*/ 2695 w 2699"/>
                <a:gd name="T21" fmla="*/ 1187 h 2357"/>
                <a:gd name="T22" fmla="*/ 2685 w 2699"/>
                <a:gd name="T23" fmla="*/ 1237 h 2357"/>
                <a:gd name="T24" fmla="*/ 2661 w 2699"/>
                <a:gd name="T25" fmla="*/ 1280 h 2357"/>
                <a:gd name="T26" fmla="*/ 2624 w 2699"/>
                <a:gd name="T27" fmla="*/ 1313 h 2357"/>
                <a:gd name="T28" fmla="*/ 2623 w 2699"/>
                <a:gd name="T29" fmla="*/ 1399 h 2357"/>
                <a:gd name="T30" fmla="*/ 2661 w 2699"/>
                <a:gd name="T31" fmla="*/ 1431 h 2357"/>
                <a:gd name="T32" fmla="*/ 2685 w 2699"/>
                <a:gd name="T33" fmla="*/ 1475 h 2357"/>
                <a:gd name="T34" fmla="*/ 2695 w 2699"/>
                <a:gd name="T35" fmla="*/ 1524 h 2357"/>
                <a:gd name="T36" fmla="*/ 2685 w 2699"/>
                <a:gd name="T37" fmla="*/ 1574 h 2357"/>
                <a:gd name="T38" fmla="*/ 2661 w 2699"/>
                <a:gd name="T39" fmla="*/ 1617 h 2357"/>
                <a:gd name="T40" fmla="*/ 2624 w 2699"/>
                <a:gd name="T41" fmla="*/ 1650 h 2357"/>
                <a:gd name="T42" fmla="*/ 2628 w 2699"/>
                <a:gd name="T43" fmla="*/ 1731 h 2357"/>
                <a:gd name="T44" fmla="*/ 2666 w 2699"/>
                <a:gd name="T45" fmla="*/ 1764 h 2357"/>
                <a:gd name="T46" fmla="*/ 2691 w 2699"/>
                <a:gd name="T47" fmla="*/ 1807 h 2357"/>
                <a:gd name="T48" fmla="*/ 2699 w 2699"/>
                <a:gd name="T49" fmla="*/ 1857 h 2357"/>
                <a:gd name="T50" fmla="*/ 2691 w 2699"/>
                <a:gd name="T51" fmla="*/ 1906 h 2357"/>
                <a:gd name="T52" fmla="*/ 2666 w 2699"/>
                <a:gd name="T53" fmla="*/ 1949 h 2357"/>
                <a:gd name="T54" fmla="*/ 2628 w 2699"/>
                <a:gd name="T55" fmla="*/ 1983 h 2357"/>
                <a:gd name="T56" fmla="*/ 2025 w 2699"/>
                <a:gd name="T57" fmla="*/ 2344 h 2357"/>
                <a:gd name="T58" fmla="*/ 1961 w 2699"/>
                <a:gd name="T59" fmla="*/ 2357 h 2357"/>
                <a:gd name="T60" fmla="*/ 1896 w 2699"/>
                <a:gd name="T61" fmla="*/ 2344 h 2357"/>
                <a:gd name="T62" fmla="*/ 1294 w 2699"/>
                <a:gd name="T63" fmla="*/ 1983 h 2357"/>
                <a:gd name="T64" fmla="*/ 1256 w 2699"/>
                <a:gd name="T65" fmla="*/ 1949 h 2357"/>
                <a:gd name="T66" fmla="*/ 1232 w 2699"/>
                <a:gd name="T67" fmla="*/ 1906 h 2357"/>
                <a:gd name="T68" fmla="*/ 1223 w 2699"/>
                <a:gd name="T69" fmla="*/ 1857 h 2357"/>
                <a:gd name="T70" fmla="*/ 1232 w 2699"/>
                <a:gd name="T71" fmla="*/ 1807 h 2357"/>
                <a:gd name="T72" fmla="*/ 1256 w 2699"/>
                <a:gd name="T73" fmla="*/ 1764 h 2357"/>
                <a:gd name="T74" fmla="*/ 1294 w 2699"/>
                <a:gd name="T75" fmla="*/ 1731 h 2357"/>
                <a:gd name="T76" fmla="*/ 1289 w 2699"/>
                <a:gd name="T77" fmla="*/ 1650 h 2357"/>
                <a:gd name="T78" fmla="*/ 1251 w 2699"/>
                <a:gd name="T79" fmla="*/ 1617 h 2357"/>
                <a:gd name="T80" fmla="*/ 1226 w 2699"/>
                <a:gd name="T81" fmla="*/ 1574 h 2357"/>
                <a:gd name="T82" fmla="*/ 1218 w 2699"/>
                <a:gd name="T83" fmla="*/ 1524 h 2357"/>
                <a:gd name="T84" fmla="*/ 1226 w 2699"/>
                <a:gd name="T85" fmla="*/ 1475 h 2357"/>
                <a:gd name="T86" fmla="*/ 1251 w 2699"/>
                <a:gd name="T87" fmla="*/ 1431 h 2357"/>
                <a:gd name="T88" fmla="*/ 1289 w 2699"/>
                <a:gd name="T89" fmla="*/ 1399 h 2357"/>
                <a:gd name="T90" fmla="*/ 1289 w 2699"/>
                <a:gd name="T91" fmla="*/ 1313 h 2357"/>
                <a:gd name="T92" fmla="*/ 1251 w 2699"/>
                <a:gd name="T93" fmla="*/ 1280 h 2357"/>
                <a:gd name="T94" fmla="*/ 1226 w 2699"/>
                <a:gd name="T95" fmla="*/ 1237 h 2357"/>
                <a:gd name="T96" fmla="*/ 1218 w 2699"/>
                <a:gd name="T97" fmla="*/ 1187 h 2357"/>
                <a:gd name="T98" fmla="*/ 1226 w 2699"/>
                <a:gd name="T99" fmla="*/ 1138 h 2357"/>
                <a:gd name="T100" fmla="*/ 1251 w 2699"/>
                <a:gd name="T101" fmla="*/ 1094 h 2357"/>
                <a:gd name="T102" fmla="*/ 1289 w 2699"/>
                <a:gd name="T103" fmla="*/ 1062 h 2357"/>
                <a:gd name="T104" fmla="*/ 113 w 2699"/>
                <a:gd name="T105" fmla="*/ 1012 h 2357"/>
                <a:gd name="T106" fmla="*/ 63 w 2699"/>
                <a:gd name="T107" fmla="*/ 1000 h 2357"/>
                <a:gd name="T108" fmla="*/ 25 w 2699"/>
                <a:gd name="T109" fmla="*/ 970 h 2357"/>
                <a:gd name="T110" fmla="*/ 3 w 2699"/>
                <a:gd name="T111" fmla="*/ 925 h 2357"/>
                <a:gd name="T112" fmla="*/ 0 w 2699"/>
                <a:gd name="T113" fmla="*/ 112 h 2357"/>
                <a:gd name="T114" fmla="*/ 12 w 2699"/>
                <a:gd name="T115" fmla="*/ 62 h 2357"/>
                <a:gd name="T116" fmla="*/ 42 w 2699"/>
                <a:gd name="T117" fmla="*/ 24 h 2357"/>
                <a:gd name="T118" fmla="*/ 87 w 2699"/>
                <a:gd name="T119" fmla="*/ 3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99" h="2357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5"/>
                  </a:lnTo>
                  <a:lnTo>
                    <a:pt x="2575" y="950"/>
                  </a:lnTo>
                  <a:lnTo>
                    <a:pt x="2562" y="970"/>
                  </a:lnTo>
                  <a:lnTo>
                    <a:pt x="2544" y="988"/>
                  </a:lnTo>
                  <a:lnTo>
                    <a:pt x="2523" y="1000"/>
                  </a:lnTo>
                  <a:lnTo>
                    <a:pt x="2623" y="1062"/>
                  </a:lnTo>
                  <a:lnTo>
                    <a:pt x="2644" y="1076"/>
                  </a:lnTo>
                  <a:lnTo>
                    <a:pt x="2661" y="1095"/>
                  </a:lnTo>
                  <a:lnTo>
                    <a:pt x="2676" y="1116"/>
                  </a:lnTo>
                  <a:lnTo>
                    <a:pt x="2685" y="1139"/>
                  </a:lnTo>
                  <a:lnTo>
                    <a:pt x="2693" y="1162"/>
                  </a:lnTo>
                  <a:lnTo>
                    <a:pt x="2695" y="1187"/>
                  </a:lnTo>
                  <a:lnTo>
                    <a:pt x="2693" y="1213"/>
                  </a:lnTo>
                  <a:lnTo>
                    <a:pt x="2685" y="1237"/>
                  </a:lnTo>
                  <a:lnTo>
                    <a:pt x="2676" y="1260"/>
                  </a:lnTo>
                  <a:lnTo>
                    <a:pt x="2661" y="1280"/>
                  </a:lnTo>
                  <a:lnTo>
                    <a:pt x="2644" y="1298"/>
                  </a:lnTo>
                  <a:lnTo>
                    <a:pt x="2624" y="1313"/>
                  </a:lnTo>
                  <a:lnTo>
                    <a:pt x="2553" y="1356"/>
                  </a:lnTo>
                  <a:lnTo>
                    <a:pt x="2623" y="1399"/>
                  </a:lnTo>
                  <a:lnTo>
                    <a:pt x="2644" y="1413"/>
                  </a:lnTo>
                  <a:lnTo>
                    <a:pt x="2661" y="1431"/>
                  </a:lnTo>
                  <a:lnTo>
                    <a:pt x="2676" y="1453"/>
                  </a:lnTo>
                  <a:lnTo>
                    <a:pt x="2685" y="1475"/>
                  </a:lnTo>
                  <a:lnTo>
                    <a:pt x="2693" y="1499"/>
                  </a:lnTo>
                  <a:lnTo>
                    <a:pt x="2695" y="1524"/>
                  </a:lnTo>
                  <a:lnTo>
                    <a:pt x="2693" y="1550"/>
                  </a:lnTo>
                  <a:lnTo>
                    <a:pt x="2685" y="1574"/>
                  </a:lnTo>
                  <a:lnTo>
                    <a:pt x="2676" y="1596"/>
                  </a:lnTo>
                  <a:lnTo>
                    <a:pt x="2661" y="1617"/>
                  </a:lnTo>
                  <a:lnTo>
                    <a:pt x="2644" y="1635"/>
                  </a:lnTo>
                  <a:lnTo>
                    <a:pt x="2624" y="1650"/>
                  </a:lnTo>
                  <a:lnTo>
                    <a:pt x="2560" y="1689"/>
                  </a:lnTo>
                  <a:lnTo>
                    <a:pt x="2628" y="1731"/>
                  </a:lnTo>
                  <a:lnTo>
                    <a:pt x="2648" y="1746"/>
                  </a:lnTo>
                  <a:lnTo>
                    <a:pt x="2666" y="1764"/>
                  </a:lnTo>
                  <a:lnTo>
                    <a:pt x="2680" y="1784"/>
                  </a:lnTo>
                  <a:lnTo>
                    <a:pt x="2691" y="1807"/>
                  </a:lnTo>
                  <a:lnTo>
                    <a:pt x="2697" y="1832"/>
                  </a:lnTo>
                  <a:lnTo>
                    <a:pt x="2699" y="1857"/>
                  </a:lnTo>
                  <a:lnTo>
                    <a:pt x="2697" y="1881"/>
                  </a:lnTo>
                  <a:lnTo>
                    <a:pt x="2691" y="1906"/>
                  </a:lnTo>
                  <a:lnTo>
                    <a:pt x="2680" y="1929"/>
                  </a:lnTo>
                  <a:lnTo>
                    <a:pt x="2666" y="1949"/>
                  </a:lnTo>
                  <a:lnTo>
                    <a:pt x="2649" y="1968"/>
                  </a:lnTo>
                  <a:lnTo>
                    <a:pt x="2628" y="1983"/>
                  </a:lnTo>
                  <a:lnTo>
                    <a:pt x="2055" y="2330"/>
                  </a:lnTo>
                  <a:lnTo>
                    <a:pt x="2025" y="2344"/>
                  </a:lnTo>
                  <a:lnTo>
                    <a:pt x="1993" y="2354"/>
                  </a:lnTo>
                  <a:lnTo>
                    <a:pt x="1961" y="2357"/>
                  </a:lnTo>
                  <a:lnTo>
                    <a:pt x="1928" y="2354"/>
                  </a:lnTo>
                  <a:lnTo>
                    <a:pt x="1896" y="2344"/>
                  </a:lnTo>
                  <a:lnTo>
                    <a:pt x="1867" y="2330"/>
                  </a:lnTo>
                  <a:lnTo>
                    <a:pt x="1294" y="1983"/>
                  </a:lnTo>
                  <a:lnTo>
                    <a:pt x="1273" y="1968"/>
                  </a:lnTo>
                  <a:lnTo>
                    <a:pt x="1256" y="1949"/>
                  </a:lnTo>
                  <a:lnTo>
                    <a:pt x="1242" y="1929"/>
                  </a:lnTo>
                  <a:lnTo>
                    <a:pt x="1232" y="1906"/>
                  </a:lnTo>
                  <a:lnTo>
                    <a:pt x="1225" y="1881"/>
                  </a:lnTo>
                  <a:lnTo>
                    <a:pt x="1223" y="1857"/>
                  </a:lnTo>
                  <a:lnTo>
                    <a:pt x="1225" y="1832"/>
                  </a:lnTo>
                  <a:lnTo>
                    <a:pt x="1232" y="1807"/>
                  </a:lnTo>
                  <a:lnTo>
                    <a:pt x="1242" y="1784"/>
                  </a:lnTo>
                  <a:lnTo>
                    <a:pt x="1256" y="1764"/>
                  </a:lnTo>
                  <a:lnTo>
                    <a:pt x="1273" y="1746"/>
                  </a:lnTo>
                  <a:lnTo>
                    <a:pt x="1294" y="1731"/>
                  </a:lnTo>
                  <a:lnTo>
                    <a:pt x="1358" y="1692"/>
                  </a:lnTo>
                  <a:lnTo>
                    <a:pt x="1289" y="1650"/>
                  </a:lnTo>
                  <a:lnTo>
                    <a:pt x="1269" y="1635"/>
                  </a:lnTo>
                  <a:lnTo>
                    <a:pt x="1251" y="1617"/>
                  </a:lnTo>
                  <a:lnTo>
                    <a:pt x="1237" y="1596"/>
                  </a:lnTo>
                  <a:lnTo>
                    <a:pt x="1226" y="1574"/>
                  </a:lnTo>
                  <a:lnTo>
                    <a:pt x="1220" y="1550"/>
                  </a:lnTo>
                  <a:lnTo>
                    <a:pt x="1218" y="1524"/>
                  </a:lnTo>
                  <a:lnTo>
                    <a:pt x="1220" y="1499"/>
                  </a:lnTo>
                  <a:lnTo>
                    <a:pt x="1226" y="1475"/>
                  </a:lnTo>
                  <a:lnTo>
                    <a:pt x="1237" y="1453"/>
                  </a:lnTo>
                  <a:lnTo>
                    <a:pt x="1251" y="1431"/>
                  </a:lnTo>
                  <a:lnTo>
                    <a:pt x="1269" y="1413"/>
                  </a:lnTo>
                  <a:lnTo>
                    <a:pt x="1289" y="1399"/>
                  </a:lnTo>
                  <a:lnTo>
                    <a:pt x="1358" y="1356"/>
                  </a:lnTo>
                  <a:lnTo>
                    <a:pt x="1289" y="1313"/>
                  </a:lnTo>
                  <a:lnTo>
                    <a:pt x="1269" y="1298"/>
                  </a:lnTo>
                  <a:lnTo>
                    <a:pt x="1251" y="1280"/>
                  </a:lnTo>
                  <a:lnTo>
                    <a:pt x="1237" y="1260"/>
                  </a:lnTo>
                  <a:lnTo>
                    <a:pt x="1226" y="1237"/>
                  </a:lnTo>
                  <a:lnTo>
                    <a:pt x="1220" y="1213"/>
                  </a:lnTo>
                  <a:lnTo>
                    <a:pt x="1218" y="1187"/>
                  </a:lnTo>
                  <a:lnTo>
                    <a:pt x="1220" y="1162"/>
                  </a:lnTo>
                  <a:lnTo>
                    <a:pt x="1226" y="1138"/>
                  </a:lnTo>
                  <a:lnTo>
                    <a:pt x="1237" y="1116"/>
                  </a:lnTo>
                  <a:lnTo>
                    <a:pt x="1251" y="1094"/>
                  </a:lnTo>
                  <a:lnTo>
                    <a:pt x="1269" y="1076"/>
                  </a:lnTo>
                  <a:lnTo>
                    <a:pt x="1289" y="1062"/>
                  </a:lnTo>
                  <a:lnTo>
                    <a:pt x="1372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393700" y="2460625"/>
              <a:ext cx="536575" cy="179388"/>
            </a:xfrm>
            <a:custGeom>
              <a:avLst/>
              <a:gdLst>
                <a:gd name="T0" fmla="*/ 1669 w 2361"/>
                <a:gd name="T1" fmla="*/ 284 h 787"/>
                <a:gd name="T2" fmla="*/ 1642 w 2361"/>
                <a:gd name="T3" fmla="*/ 304 h 787"/>
                <a:gd name="T4" fmla="*/ 1630 w 2361"/>
                <a:gd name="T5" fmla="*/ 338 h 787"/>
                <a:gd name="T6" fmla="*/ 1633 w 2361"/>
                <a:gd name="T7" fmla="*/ 412 h 787"/>
                <a:gd name="T8" fmla="*/ 1653 w 2361"/>
                <a:gd name="T9" fmla="*/ 439 h 787"/>
                <a:gd name="T10" fmla="*/ 1687 w 2361"/>
                <a:gd name="T11" fmla="*/ 450 h 787"/>
                <a:gd name="T12" fmla="*/ 2042 w 2361"/>
                <a:gd name="T13" fmla="*/ 447 h 787"/>
                <a:gd name="T14" fmla="*/ 2069 w 2361"/>
                <a:gd name="T15" fmla="*/ 427 h 787"/>
                <a:gd name="T16" fmla="*/ 2080 w 2361"/>
                <a:gd name="T17" fmla="*/ 394 h 787"/>
                <a:gd name="T18" fmla="*/ 2077 w 2361"/>
                <a:gd name="T19" fmla="*/ 320 h 787"/>
                <a:gd name="T20" fmla="*/ 2057 w 2361"/>
                <a:gd name="T21" fmla="*/ 293 h 787"/>
                <a:gd name="T22" fmla="*/ 2024 w 2361"/>
                <a:gd name="T23" fmla="*/ 281 h 787"/>
                <a:gd name="T24" fmla="*/ 1127 w 2361"/>
                <a:gd name="T25" fmla="*/ 281 h 787"/>
                <a:gd name="T26" fmla="*/ 1092 w 2361"/>
                <a:gd name="T27" fmla="*/ 293 h 787"/>
                <a:gd name="T28" fmla="*/ 1071 w 2361"/>
                <a:gd name="T29" fmla="*/ 321 h 787"/>
                <a:gd name="T30" fmla="*/ 1068 w 2361"/>
                <a:gd name="T31" fmla="*/ 391 h 787"/>
                <a:gd name="T32" fmla="*/ 1080 w 2361"/>
                <a:gd name="T33" fmla="*/ 426 h 787"/>
                <a:gd name="T34" fmla="*/ 1108 w 2361"/>
                <a:gd name="T35" fmla="*/ 447 h 787"/>
                <a:gd name="T36" fmla="*/ 1178 w 2361"/>
                <a:gd name="T37" fmla="*/ 450 h 787"/>
                <a:gd name="T38" fmla="*/ 1213 w 2361"/>
                <a:gd name="T39" fmla="*/ 438 h 787"/>
                <a:gd name="T40" fmla="*/ 1234 w 2361"/>
                <a:gd name="T41" fmla="*/ 410 h 787"/>
                <a:gd name="T42" fmla="*/ 1237 w 2361"/>
                <a:gd name="T43" fmla="*/ 340 h 787"/>
                <a:gd name="T44" fmla="*/ 1225 w 2361"/>
                <a:gd name="T45" fmla="*/ 305 h 787"/>
                <a:gd name="T46" fmla="*/ 1197 w 2361"/>
                <a:gd name="T47" fmla="*/ 284 h 787"/>
                <a:gd name="T48" fmla="*/ 1127 w 2361"/>
                <a:gd name="T49" fmla="*/ 281 h 787"/>
                <a:gd name="T50" fmla="*/ 771 w 2361"/>
                <a:gd name="T51" fmla="*/ 284 h 787"/>
                <a:gd name="T52" fmla="*/ 742 w 2361"/>
                <a:gd name="T53" fmla="*/ 305 h 787"/>
                <a:gd name="T54" fmla="*/ 731 w 2361"/>
                <a:gd name="T55" fmla="*/ 340 h 787"/>
                <a:gd name="T56" fmla="*/ 734 w 2361"/>
                <a:gd name="T57" fmla="*/ 410 h 787"/>
                <a:gd name="T58" fmla="*/ 755 w 2361"/>
                <a:gd name="T59" fmla="*/ 438 h 787"/>
                <a:gd name="T60" fmla="*/ 789 w 2361"/>
                <a:gd name="T61" fmla="*/ 450 h 787"/>
                <a:gd name="T62" fmla="*/ 859 w 2361"/>
                <a:gd name="T63" fmla="*/ 447 h 787"/>
                <a:gd name="T64" fmla="*/ 888 w 2361"/>
                <a:gd name="T65" fmla="*/ 426 h 787"/>
                <a:gd name="T66" fmla="*/ 899 w 2361"/>
                <a:gd name="T67" fmla="*/ 391 h 787"/>
                <a:gd name="T68" fmla="*/ 897 w 2361"/>
                <a:gd name="T69" fmla="*/ 321 h 787"/>
                <a:gd name="T70" fmla="*/ 876 w 2361"/>
                <a:gd name="T71" fmla="*/ 293 h 787"/>
                <a:gd name="T72" fmla="*/ 841 w 2361"/>
                <a:gd name="T73" fmla="*/ 281 h 787"/>
                <a:gd name="T74" fmla="*/ 422 w 2361"/>
                <a:gd name="T75" fmla="*/ 225 h 787"/>
                <a:gd name="T76" fmla="*/ 367 w 2361"/>
                <a:gd name="T77" fmla="*/ 237 h 787"/>
                <a:gd name="T78" fmla="*/ 322 w 2361"/>
                <a:gd name="T79" fmla="*/ 266 h 787"/>
                <a:gd name="T80" fmla="*/ 292 w 2361"/>
                <a:gd name="T81" fmla="*/ 311 h 787"/>
                <a:gd name="T82" fmla="*/ 281 w 2361"/>
                <a:gd name="T83" fmla="*/ 365 h 787"/>
                <a:gd name="T84" fmla="*/ 292 w 2361"/>
                <a:gd name="T85" fmla="*/ 420 h 787"/>
                <a:gd name="T86" fmla="*/ 322 w 2361"/>
                <a:gd name="T87" fmla="*/ 465 h 787"/>
                <a:gd name="T88" fmla="*/ 367 w 2361"/>
                <a:gd name="T89" fmla="*/ 495 h 787"/>
                <a:gd name="T90" fmla="*/ 422 w 2361"/>
                <a:gd name="T91" fmla="*/ 506 h 787"/>
                <a:gd name="T92" fmla="*/ 476 w 2361"/>
                <a:gd name="T93" fmla="*/ 495 h 787"/>
                <a:gd name="T94" fmla="*/ 521 w 2361"/>
                <a:gd name="T95" fmla="*/ 465 h 787"/>
                <a:gd name="T96" fmla="*/ 551 w 2361"/>
                <a:gd name="T97" fmla="*/ 420 h 787"/>
                <a:gd name="T98" fmla="*/ 562 w 2361"/>
                <a:gd name="T99" fmla="*/ 365 h 787"/>
                <a:gd name="T100" fmla="*/ 551 w 2361"/>
                <a:gd name="T101" fmla="*/ 311 h 787"/>
                <a:gd name="T102" fmla="*/ 521 w 2361"/>
                <a:gd name="T103" fmla="*/ 266 h 787"/>
                <a:gd name="T104" fmla="*/ 476 w 2361"/>
                <a:gd name="T105" fmla="*/ 237 h 787"/>
                <a:gd name="T106" fmla="*/ 422 w 2361"/>
                <a:gd name="T107" fmla="*/ 225 h 787"/>
                <a:gd name="T108" fmla="*/ 2361 w 2361"/>
                <a:gd name="T109" fmla="*/ 0 h 787"/>
                <a:gd name="T110" fmla="*/ 2242 w 2361"/>
                <a:gd name="T111" fmla="*/ 787 h 787"/>
                <a:gd name="T112" fmla="*/ 1908 w 2361"/>
                <a:gd name="T113" fmla="*/ 588 h 787"/>
                <a:gd name="T114" fmla="*/ 1843 w 2361"/>
                <a:gd name="T115" fmla="*/ 577 h 787"/>
                <a:gd name="T116" fmla="*/ 1779 w 2361"/>
                <a:gd name="T117" fmla="*/ 588 h 787"/>
                <a:gd name="T118" fmla="*/ 1444 w 2361"/>
                <a:gd name="T119" fmla="*/ 787 h 787"/>
                <a:gd name="T120" fmla="*/ 0 w 2361"/>
                <a:gd name="T121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87"/>
                  </a:lnTo>
                  <a:lnTo>
                    <a:pt x="2242" y="787"/>
                  </a:lnTo>
                  <a:lnTo>
                    <a:pt x="1937" y="603"/>
                  </a:lnTo>
                  <a:lnTo>
                    <a:pt x="1908" y="588"/>
                  </a:lnTo>
                  <a:lnTo>
                    <a:pt x="1876" y="580"/>
                  </a:lnTo>
                  <a:lnTo>
                    <a:pt x="1843" y="577"/>
                  </a:lnTo>
                  <a:lnTo>
                    <a:pt x="1811" y="580"/>
                  </a:lnTo>
                  <a:lnTo>
                    <a:pt x="1779" y="588"/>
                  </a:lnTo>
                  <a:lnTo>
                    <a:pt x="1749" y="603"/>
                  </a:lnTo>
                  <a:lnTo>
                    <a:pt x="1444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669925" y="2617788"/>
              <a:ext cx="285750" cy="327025"/>
            </a:xfrm>
            <a:custGeom>
              <a:avLst/>
              <a:gdLst>
                <a:gd name="T0" fmla="*/ 1240 w 1257"/>
                <a:gd name="T1" fmla="*/ 1027 h 1443"/>
                <a:gd name="T2" fmla="*/ 1255 w 1257"/>
                <a:gd name="T3" fmla="*/ 1044 h 1443"/>
                <a:gd name="T4" fmla="*/ 1255 w 1257"/>
                <a:gd name="T5" fmla="*/ 1068 h 1443"/>
                <a:gd name="T6" fmla="*/ 1240 w 1257"/>
                <a:gd name="T7" fmla="*/ 1086 h 1443"/>
                <a:gd name="T8" fmla="*/ 650 w 1257"/>
                <a:gd name="T9" fmla="*/ 1441 h 1443"/>
                <a:gd name="T10" fmla="*/ 613 w 1257"/>
                <a:gd name="T11" fmla="*/ 1441 h 1443"/>
                <a:gd name="T12" fmla="*/ 22 w 1257"/>
                <a:gd name="T13" fmla="*/ 1086 h 1443"/>
                <a:gd name="T14" fmla="*/ 7 w 1257"/>
                <a:gd name="T15" fmla="*/ 1068 h 1443"/>
                <a:gd name="T16" fmla="*/ 7 w 1257"/>
                <a:gd name="T17" fmla="*/ 1044 h 1443"/>
                <a:gd name="T18" fmla="*/ 22 w 1257"/>
                <a:gd name="T19" fmla="*/ 1027 h 1443"/>
                <a:gd name="T20" fmla="*/ 531 w 1257"/>
                <a:gd name="T21" fmla="*/ 1194 h 1443"/>
                <a:gd name="T22" fmla="*/ 594 w 1257"/>
                <a:gd name="T23" fmla="*/ 1218 h 1443"/>
                <a:gd name="T24" fmla="*/ 659 w 1257"/>
                <a:gd name="T25" fmla="*/ 1218 h 1443"/>
                <a:gd name="T26" fmla="*/ 720 w 1257"/>
                <a:gd name="T27" fmla="*/ 1194 h 1443"/>
                <a:gd name="T28" fmla="*/ 1114 w 1257"/>
                <a:gd name="T29" fmla="*/ 621 h 1443"/>
                <a:gd name="T30" fmla="*/ 1244 w 1257"/>
                <a:gd name="T31" fmla="*/ 701 h 1443"/>
                <a:gd name="T32" fmla="*/ 1252 w 1257"/>
                <a:gd name="T33" fmla="*/ 723 h 1443"/>
                <a:gd name="T34" fmla="*/ 1244 w 1257"/>
                <a:gd name="T35" fmla="*/ 746 h 1443"/>
                <a:gd name="T36" fmla="*/ 662 w 1257"/>
                <a:gd name="T37" fmla="*/ 1100 h 1443"/>
                <a:gd name="T38" fmla="*/ 626 w 1257"/>
                <a:gd name="T39" fmla="*/ 1110 h 1443"/>
                <a:gd name="T40" fmla="*/ 590 w 1257"/>
                <a:gd name="T41" fmla="*/ 1100 h 1443"/>
                <a:gd name="T42" fmla="*/ 8 w 1257"/>
                <a:gd name="T43" fmla="*/ 746 h 1443"/>
                <a:gd name="T44" fmla="*/ 0 w 1257"/>
                <a:gd name="T45" fmla="*/ 723 h 1443"/>
                <a:gd name="T46" fmla="*/ 8 w 1257"/>
                <a:gd name="T47" fmla="*/ 701 h 1443"/>
                <a:gd name="T48" fmla="*/ 137 w 1257"/>
                <a:gd name="T49" fmla="*/ 621 h 1443"/>
                <a:gd name="T50" fmla="*/ 562 w 1257"/>
                <a:gd name="T51" fmla="*/ 874 h 1443"/>
                <a:gd name="T52" fmla="*/ 626 w 1257"/>
                <a:gd name="T53" fmla="*/ 886 h 1443"/>
                <a:gd name="T54" fmla="*/ 691 w 1257"/>
                <a:gd name="T55" fmla="*/ 874 h 1443"/>
                <a:gd name="T56" fmla="*/ 1114 w 1257"/>
                <a:gd name="T57" fmla="*/ 621 h 1443"/>
                <a:gd name="T58" fmla="*/ 644 w 1257"/>
                <a:gd name="T59" fmla="*/ 3 h 1443"/>
                <a:gd name="T60" fmla="*/ 1235 w 1257"/>
                <a:gd name="T61" fmla="*/ 357 h 1443"/>
                <a:gd name="T62" fmla="*/ 1250 w 1257"/>
                <a:gd name="T63" fmla="*/ 375 h 1443"/>
                <a:gd name="T64" fmla="*/ 1250 w 1257"/>
                <a:gd name="T65" fmla="*/ 398 h 1443"/>
                <a:gd name="T66" fmla="*/ 1235 w 1257"/>
                <a:gd name="T67" fmla="*/ 416 h 1443"/>
                <a:gd name="T68" fmla="*/ 644 w 1257"/>
                <a:gd name="T69" fmla="*/ 772 h 1443"/>
                <a:gd name="T70" fmla="*/ 607 w 1257"/>
                <a:gd name="T71" fmla="*/ 772 h 1443"/>
                <a:gd name="T72" fmla="*/ 17 w 1257"/>
                <a:gd name="T73" fmla="*/ 416 h 1443"/>
                <a:gd name="T74" fmla="*/ 2 w 1257"/>
                <a:gd name="T75" fmla="*/ 398 h 1443"/>
                <a:gd name="T76" fmla="*/ 2 w 1257"/>
                <a:gd name="T77" fmla="*/ 375 h 1443"/>
                <a:gd name="T78" fmla="*/ 17 w 1257"/>
                <a:gd name="T79" fmla="*/ 357 h 1443"/>
                <a:gd name="T80" fmla="*/ 607 w 1257"/>
                <a:gd name="T81" fmla="*/ 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57" h="1443">
                  <a:moveTo>
                    <a:pt x="1119" y="953"/>
                  </a:moveTo>
                  <a:lnTo>
                    <a:pt x="1240" y="1027"/>
                  </a:lnTo>
                  <a:lnTo>
                    <a:pt x="1249" y="1034"/>
                  </a:lnTo>
                  <a:lnTo>
                    <a:pt x="1255" y="1044"/>
                  </a:lnTo>
                  <a:lnTo>
                    <a:pt x="1257" y="1056"/>
                  </a:lnTo>
                  <a:lnTo>
                    <a:pt x="1255" y="1068"/>
                  </a:lnTo>
                  <a:lnTo>
                    <a:pt x="1249" y="1077"/>
                  </a:lnTo>
                  <a:lnTo>
                    <a:pt x="1240" y="1086"/>
                  </a:lnTo>
                  <a:lnTo>
                    <a:pt x="667" y="1433"/>
                  </a:lnTo>
                  <a:lnTo>
                    <a:pt x="650" y="1441"/>
                  </a:lnTo>
                  <a:lnTo>
                    <a:pt x="631" y="1443"/>
                  </a:lnTo>
                  <a:lnTo>
                    <a:pt x="613" y="1441"/>
                  </a:lnTo>
                  <a:lnTo>
                    <a:pt x="595" y="1433"/>
                  </a:lnTo>
                  <a:lnTo>
                    <a:pt x="22" y="1086"/>
                  </a:lnTo>
                  <a:lnTo>
                    <a:pt x="13" y="1077"/>
                  </a:lnTo>
                  <a:lnTo>
                    <a:pt x="7" y="1068"/>
                  </a:lnTo>
                  <a:lnTo>
                    <a:pt x="5" y="1056"/>
                  </a:lnTo>
                  <a:lnTo>
                    <a:pt x="7" y="1044"/>
                  </a:lnTo>
                  <a:lnTo>
                    <a:pt x="13" y="1034"/>
                  </a:lnTo>
                  <a:lnTo>
                    <a:pt x="22" y="1027"/>
                  </a:lnTo>
                  <a:lnTo>
                    <a:pt x="138" y="956"/>
                  </a:lnTo>
                  <a:lnTo>
                    <a:pt x="531" y="1194"/>
                  </a:lnTo>
                  <a:lnTo>
                    <a:pt x="562" y="1209"/>
                  </a:lnTo>
                  <a:lnTo>
                    <a:pt x="594" y="1218"/>
                  </a:lnTo>
                  <a:lnTo>
                    <a:pt x="626" y="1221"/>
                  </a:lnTo>
                  <a:lnTo>
                    <a:pt x="659" y="1218"/>
                  </a:lnTo>
                  <a:lnTo>
                    <a:pt x="691" y="1209"/>
                  </a:lnTo>
                  <a:lnTo>
                    <a:pt x="720" y="1194"/>
                  </a:lnTo>
                  <a:lnTo>
                    <a:pt x="1119" y="953"/>
                  </a:lnTo>
                  <a:close/>
                  <a:moveTo>
                    <a:pt x="1114" y="621"/>
                  </a:moveTo>
                  <a:lnTo>
                    <a:pt x="1235" y="694"/>
                  </a:lnTo>
                  <a:lnTo>
                    <a:pt x="1244" y="701"/>
                  </a:lnTo>
                  <a:lnTo>
                    <a:pt x="1250" y="712"/>
                  </a:lnTo>
                  <a:lnTo>
                    <a:pt x="1252" y="723"/>
                  </a:lnTo>
                  <a:lnTo>
                    <a:pt x="1250" y="735"/>
                  </a:lnTo>
                  <a:lnTo>
                    <a:pt x="1244" y="746"/>
                  </a:lnTo>
                  <a:lnTo>
                    <a:pt x="1235" y="753"/>
                  </a:lnTo>
                  <a:lnTo>
                    <a:pt x="662" y="1100"/>
                  </a:lnTo>
                  <a:lnTo>
                    <a:pt x="644" y="1108"/>
                  </a:lnTo>
                  <a:lnTo>
                    <a:pt x="626" y="1110"/>
                  </a:lnTo>
                  <a:lnTo>
                    <a:pt x="607" y="1108"/>
                  </a:lnTo>
                  <a:lnTo>
                    <a:pt x="590" y="1100"/>
                  </a:lnTo>
                  <a:lnTo>
                    <a:pt x="17" y="753"/>
                  </a:lnTo>
                  <a:lnTo>
                    <a:pt x="8" y="746"/>
                  </a:lnTo>
                  <a:lnTo>
                    <a:pt x="2" y="735"/>
                  </a:lnTo>
                  <a:lnTo>
                    <a:pt x="0" y="723"/>
                  </a:lnTo>
                  <a:lnTo>
                    <a:pt x="2" y="712"/>
                  </a:lnTo>
                  <a:lnTo>
                    <a:pt x="8" y="701"/>
                  </a:lnTo>
                  <a:lnTo>
                    <a:pt x="17" y="694"/>
                  </a:lnTo>
                  <a:lnTo>
                    <a:pt x="137" y="621"/>
                  </a:lnTo>
                  <a:lnTo>
                    <a:pt x="532" y="860"/>
                  </a:lnTo>
                  <a:lnTo>
                    <a:pt x="562" y="874"/>
                  </a:lnTo>
                  <a:lnTo>
                    <a:pt x="594" y="884"/>
                  </a:lnTo>
                  <a:lnTo>
                    <a:pt x="626" y="886"/>
                  </a:lnTo>
                  <a:lnTo>
                    <a:pt x="659" y="884"/>
                  </a:lnTo>
                  <a:lnTo>
                    <a:pt x="691" y="874"/>
                  </a:lnTo>
                  <a:lnTo>
                    <a:pt x="720" y="860"/>
                  </a:lnTo>
                  <a:lnTo>
                    <a:pt x="1114" y="621"/>
                  </a:lnTo>
                  <a:close/>
                  <a:moveTo>
                    <a:pt x="626" y="0"/>
                  </a:moveTo>
                  <a:lnTo>
                    <a:pt x="644" y="3"/>
                  </a:lnTo>
                  <a:lnTo>
                    <a:pt x="662" y="10"/>
                  </a:lnTo>
                  <a:lnTo>
                    <a:pt x="1235" y="357"/>
                  </a:lnTo>
                  <a:lnTo>
                    <a:pt x="1244" y="365"/>
                  </a:lnTo>
                  <a:lnTo>
                    <a:pt x="1250" y="375"/>
                  </a:lnTo>
                  <a:lnTo>
                    <a:pt x="1252" y="386"/>
                  </a:lnTo>
                  <a:lnTo>
                    <a:pt x="1250" y="398"/>
                  </a:lnTo>
                  <a:lnTo>
                    <a:pt x="1244" y="409"/>
                  </a:lnTo>
                  <a:lnTo>
                    <a:pt x="1235" y="416"/>
                  </a:lnTo>
                  <a:lnTo>
                    <a:pt x="662" y="763"/>
                  </a:lnTo>
                  <a:lnTo>
                    <a:pt x="644" y="772"/>
                  </a:lnTo>
                  <a:lnTo>
                    <a:pt x="626" y="774"/>
                  </a:lnTo>
                  <a:lnTo>
                    <a:pt x="607" y="772"/>
                  </a:lnTo>
                  <a:lnTo>
                    <a:pt x="590" y="763"/>
                  </a:lnTo>
                  <a:lnTo>
                    <a:pt x="17" y="416"/>
                  </a:lnTo>
                  <a:lnTo>
                    <a:pt x="8" y="409"/>
                  </a:lnTo>
                  <a:lnTo>
                    <a:pt x="2" y="398"/>
                  </a:lnTo>
                  <a:lnTo>
                    <a:pt x="0" y="386"/>
                  </a:lnTo>
                  <a:lnTo>
                    <a:pt x="2" y="375"/>
                  </a:lnTo>
                  <a:lnTo>
                    <a:pt x="8" y="365"/>
                  </a:lnTo>
                  <a:lnTo>
                    <a:pt x="17" y="357"/>
                  </a:lnTo>
                  <a:lnTo>
                    <a:pt x="590" y="10"/>
                  </a:lnTo>
                  <a:lnTo>
                    <a:pt x="607" y="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04800" y="3415173"/>
            <a:ext cx="827659" cy="641858"/>
            <a:chOff x="3121025" y="2432050"/>
            <a:chExt cx="622300" cy="482600"/>
          </a:xfrm>
        </p:grpSpPr>
        <p:sp>
          <p:nvSpPr>
            <p:cNvPr id="37" name="Freeform 20"/>
            <p:cNvSpPr>
              <a:spLocks/>
            </p:cNvSpPr>
            <p:nvPr/>
          </p:nvSpPr>
          <p:spPr bwMode="auto">
            <a:xfrm>
              <a:off x="3121025" y="2432050"/>
              <a:ext cx="622300" cy="482600"/>
            </a:xfrm>
            <a:custGeom>
              <a:avLst/>
              <a:gdLst>
                <a:gd name="T0" fmla="*/ 2474 w 2744"/>
                <a:gd name="T1" fmla="*/ 0 h 2125"/>
                <a:gd name="T2" fmla="*/ 2524 w 2744"/>
                <a:gd name="T3" fmla="*/ 12 h 2125"/>
                <a:gd name="T4" fmla="*/ 2562 w 2744"/>
                <a:gd name="T5" fmla="*/ 42 h 2125"/>
                <a:gd name="T6" fmla="*/ 2584 w 2744"/>
                <a:gd name="T7" fmla="*/ 87 h 2125"/>
                <a:gd name="T8" fmla="*/ 2587 w 2744"/>
                <a:gd name="T9" fmla="*/ 899 h 2125"/>
                <a:gd name="T10" fmla="*/ 2576 w 2744"/>
                <a:gd name="T11" fmla="*/ 944 h 2125"/>
                <a:gd name="T12" fmla="*/ 2647 w 2744"/>
                <a:gd name="T13" fmla="*/ 1045 h 2125"/>
                <a:gd name="T14" fmla="*/ 2700 w 2744"/>
                <a:gd name="T15" fmla="*/ 1157 h 2125"/>
                <a:gd name="T16" fmla="*/ 2733 w 2744"/>
                <a:gd name="T17" fmla="*/ 1277 h 2125"/>
                <a:gd name="T18" fmla="*/ 2744 w 2744"/>
                <a:gd name="T19" fmla="*/ 1405 h 2125"/>
                <a:gd name="T20" fmla="*/ 2731 w 2744"/>
                <a:gd name="T21" fmla="*/ 1542 h 2125"/>
                <a:gd name="T22" fmla="*/ 2694 w 2744"/>
                <a:gd name="T23" fmla="*/ 1670 h 2125"/>
                <a:gd name="T24" fmla="*/ 2635 w 2744"/>
                <a:gd name="T25" fmla="*/ 1787 h 2125"/>
                <a:gd name="T26" fmla="*/ 2555 w 2744"/>
                <a:gd name="T27" fmla="*/ 1891 h 2125"/>
                <a:gd name="T28" fmla="*/ 2459 w 2744"/>
                <a:gd name="T29" fmla="*/ 1979 h 2125"/>
                <a:gd name="T30" fmla="*/ 2349 w 2744"/>
                <a:gd name="T31" fmla="*/ 2047 h 2125"/>
                <a:gd name="T32" fmla="*/ 2227 w 2744"/>
                <a:gd name="T33" fmla="*/ 2096 h 2125"/>
                <a:gd name="T34" fmla="*/ 2094 w 2744"/>
                <a:gd name="T35" fmla="*/ 2122 h 2125"/>
                <a:gd name="T36" fmla="*/ 1955 w 2744"/>
                <a:gd name="T37" fmla="*/ 2122 h 2125"/>
                <a:gd name="T38" fmla="*/ 1822 w 2744"/>
                <a:gd name="T39" fmla="*/ 2096 h 2125"/>
                <a:gd name="T40" fmla="*/ 1700 w 2744"/>
                <a:gd name="T41" fmla="*/ 2047 h 2125"/>
                <a:gd name="T42" fmla="*/ 1590 w 2744"/>
                <a:gd name="T43" fmla="*/ 1979 h 2125"/>
                <a:gd name="T44" fmla="*/ 1494 w 2744"/>
                <a:gd name="T45" fmla="*/ 1891 h 2125"/>
                <a:gd name="T46" fmla="*/ 1414 w 2744"/>
                <a:gd name="T47" fmla="*/ 1787 h 2125"/>
                <a:gd name="T48" fmla="*/ 1355 w 2744"/>
                <a:gd name="T49" fmla="*/ 1670 h 2125"/>
                <a:gd name="T50" fmla="*/ 1318 w 2744"/>
                <a:gd name="T51" fmla="*/ 1542 h 2125"/>
                <a:gd name="T52" fmla="*/ 1305 w 2744"/>
                <a:gd name="T53" fmla="*/ 1405 h 2125"/>
                <a:gd name="T54" fmla="*/ 1315 w 2744"/>
                <a:gd name="T55" fmla="*/ 1283 h 2125"/>
                <a:gd name="T56" fmla="*/ 1345 w 2744"/>
                <a:gd name="T57" fmla="*/ 1168 h 2125"/>
                <a:gd name="T58" fmla="*/ 1392 w 2744"/>
                <a:gd name="T59" fmla="*/ 1062 h 2125"/>
                <a:gd name="T60" fmla="*/ 113 w 2744"/>
                <a:gd name="T61" fmla="*/ 1012 h 2125"/>
                <a:gd name="T62" fmla="*/ 63 w 2744"/>
                <a:gd name="T63" fmla="*/ 1000 h 2125"/>
                <a:gd name="T64" fmla="*/ 25 w 2744"/>
                <a:gd name="T65" fmla="*/ 970 h 2125"/>
                <a:gd name="T66" fmla="*/ 3 w 2744"/>
                <a:gd name="T67" fmla="*/ 925 h 2125"/>
                <a:gd name="T68" fmla="*/ 0 w 2744"/>
                <a:gd name="T69" fmla="*/ 112 h 2125"/>
                <a:gd name="T70" fmla="*/ 12 w 2744"/>
                <a:gd name="T71" fmla="*/ 62 h 2125"/>
                <a:gd name="T72" fmla="*/ 42 w 2744"/>
                <a:gd name="T73" fmla="*/ 24 h 2125"/>
                <a:gd name="T74" fmla="*/ 87 w 2744"/>
                <a:gd name="T75" fmla="*/ 3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4" h="2125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3"/>
                  </a:lnTo>
                  <a:lnTo>
                    <a:pt x="2576" y="944"/>
                  </a:lnTo>
                  <a:lnTo>
                    <a:pt x="2614" y="993"/>
                  </a:lnTo>
                  <a:lnTo>
                    <a:pt x="2647" y="1045"/>
                  </a:lnTo>
                  <a:lnTo>
                    <a:pt x="2676" y="1100"/>
                  </a:lnTo>
                  <a:lnTo>
                    <a:pt x="2700" y="1157"/>
                  </a:lnTo>
                  <a:lnTo>
                    <a:pt x="2719" y="1216"/>
                  </a:lnTo>
                  <a:lnTo>
                    <a:pt x="2733" y="1277"/>
                  </a:lnTo>
                  <a:lnTo>
                    <a:pt x="2741" y="1341"/>
                  </a:lnTo>
                  <a:lnTo>
                    <a:pt x="2744" y="1405"/>
                  </a:lnTo>
                  <a:lnTo>
                    <a:pt x="2741" y="1475"/>
                  </a:lnTo>
                  <a:lnTo>
                    <a:pt x="2731" y="1542"/>
                  </a:lnTo>
                  <a:lnTo>
                    <a:pt x="2716" y="1607"/>
                  </a:lnTo>
                  <a:lnTo>
                    <a:pt x="2694" y="1670"/>
                  </a:lnTo>
                  <a:lnTo>
                    <a:pt x="2666" y="1730"/>
                  </a:lnTo>
                  <a:lnTo>
                    <a:pt x="2635" y="1787"/>
                  </a:lnTo>
                  <a:lnTo>
                    <a:pt x="2598" y="1840"/>
                  </a:lnTo>
                  <a:lnTo>
                    <a:pt x="2555" y="1891"/>
                  </a:lnTo>
                  <a:lnTo>
                    <a:pt x="2510" y="1936"/>
                  </a:lnTo>
                  <a:lnTo>
                    <a:pt x="2459" y="1979"/>
                  </a:lnTo>
                  <a:lnTo>
                    <a:pt x="2406" y="2016"/>
                  </a:lnTo>
                  <a:lnTo>
                    <a:pt x="2349" y="2047"/>
                  </a:lnTo>
                  <a:lnTo>
                    <a:pt x="2289" y="2075"/>
                  </a:lnTo>
                  <a:lnTo>
                    <a:pt x="2227" y="2096"/>
                  </a:lnTo>
                  <a:lnTo>
                    <a:pt x="2161" y="2112"/>
                  </a:lnTo>
                  <a:lnTo>
                    <a:pt x="2094" y="2122"/>
                  </a:lnTo>
                  <a:lnTo>
                    <a:pt x="2024" y="2125"/>
                  </a:lnTo>
                  <a:lnTo>
                    <a:pt x="1955" y="2122"/>
                  </a:lnTo>
                  <a:lnTo>
                    <a:pt x="1888" y="2112"/>
                  </a:lnTo>
                  <a:lnTo>
                    <a:pt x="1822" y="2096"/>
                  </a:lnTo>
                  <a:lnTo>
                    <a:pt x="1760" y="2075"/>
                  </a:lnTo>
                  <a:lnTo>
                    <a:pt x="1700" y="2047"/>
                  </a:lnTo>
                  <a:lnTo>
                    <a:pt x="1643" y="2016"/>
                  </a:lnTo>
                  <a:lnTo>
                    <a:pt x="1590" y="1979"/>
                  </a:lnTo>
                  <a:lnTo>
                    <a:pt x="1539" y="1936"/>
                  </a:lnTo>
                  <a:lnTo>
                    <a:pt x="1494" y="1891"/>
                  </a:lnTo>
                  <a:lnTo>
                    <a:pt x="1451" y="1840"/>
                  </a:lnTo>
                  <a:lnTo>
                    <a:pt x="1414" y="1787"/>
                  </a:lnTo>
                  <a:lnTo>
                    <a:pt x="1383" y="1730"/>
                  </a:lnTo>
                  <a:lnTo>
                    <a:pt x="1355" y="1670"/>
                  </a:lnTo>
                  <a:lnTo>
                    <a:pt x="1333" y="1607"/>
                  </a:lnTo>
                  <a:lnTo>
                    <a:pt x="1318" y="1542"/>
                  </a:lnTo>
                  <a:lnTo>
                    <a:pt x="1308" y="1475"/>
                  </a:lnTo>
                  <a:lnTo>
                    <a:pt x="1305" y="1405"/>
                  </a:lnTo>
                  <a:lnTo>
                    <a:pt x="1308" y="1344"/>
                  </a:lnTo>
                  <a:lnTo>
                    <a:pt x="1315" y="1283"/>
                  </a:lnTo>
                  <a:lnTo>
                    <a:pt x="1328" y="1225"/>
                  </a:lnTo>
                  <a:lnTo>
                    <a:pt x="1345" y="1168"/>
                  </a:lnTo>
                  <a:lnTo>
                    <a:pt x="1367" y="1113"/>
                  </a:lnTo>
                  <a:lnTo>
                    <a:pt x="1392" y="1062"/>
                  </a:lnTo>
                  <a:lnTo>
                    <a:pt x="1423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"/>
            <p:cNvSpPr>
              <a:spLocks noEditPoints="1"/>
            </p:cNvSpPr>
            <p:nvPr/>
          </p:nvSpPr>
          <p:spPr bwMode="auto">
            <a:xfrm>
              <a:off x="3146425" y="2457450"/>
              <a:ext cx="536575" cy="179388"/>
            </a:xfrm>
            <a:custGeom>
              <a:avLst/>
              <a:gdLst>
                <a:gd name="T0" fmla="*/ 1653 w 2361"/>
                <a:gd name="T1" fmla="*/ 293 h 787"/>
                <a:gd name="T2" fmla="*/ 1630 w 2361"/>
                <a:gd name="T3" fmla="*/ 338 h 787"/>
                <a:gd name="T4" fmla="*/ 1642 w 2361"/>
                <a:gd name="T5" fmla="*/ 427 h 787"/>
                <a:gd name="T6" fmla="*/ 1687 w 2361"/>
                <a:gd name="T7" fmla="*/ 450 h 787"/>
                <a:gd name="T8" fmla="*/ 2057 w 2361"/>
                <a:gd name="T9" fmla="*/ 439 h 787"/>
                <a:gd name="T10" fmla="*/ 2080 w 2361"/>
                <a:gd name="T11" fmla="*/ 394 h 787"/>
                <a:gd name="T12" fmla="*/ 2069 w 2361"/>
                <a:gd name="T13" fmla="*/ 304 h 787"/>
                <a:gd name="T14" fmla="*/ 2024 w 2361"/>
                <a:gd name="T15" fmla="*/ 281 h 787"/>
                <a:gd name="T16" fmla="*/ 1108 w 2361"/>
                <a:gd name="T17" fmla="*/ 284 h 787"/>
                <a:gd name="T18" fmla="*/ 1071 w 2361"/>
                <a:gd name="T19" fmla="*/ 321 h 787"/>
                <a:gd name="T20" fmla="*/ 1071 w 2361"/>
                <a:gd name="T21" fmla="*/ 410 h 787"/>
                <a:gd name="T22" fmla="*/ 1108 w 2361"/>
                <a:gd name="T23" fmla="*/ 447 h 787"/>
                <a:gd name="T24" fmla="*/ 1197 w 2361"/>
                <a:gd name="T25" fmla="*/ 447 h 787"/>
                <a:gd name="T26" fmla="*/ 1234 w 2361"/>
                <a:gd name="T27" fmla="*/ 410 h 787"/>
                <a:gd name="T28" fmla="*/ 1234 w 2361"/>
                <a:gd name="T29" fmla="*/ 321 h 787"/>
                <a:gd name="T30" fmla="*/ 1197 w 2361"/>
                <a:gd name="T31" fmla="*/ 284 h 787"/>
                <a:gd name="T32" fmla="*/ 789 w 2361"/>
                <a:gd name="T33" fmla="*/ 281 h 787"/>
                <a:gd name="T34" fmla="*/ 742 w 2361"/>
                <a:gd name="T35" fmla="*/ 305 h 787"/>
                <a:gd name="T36" fmla="*/ 731 w 2361"/>
                <a:gd name="T37" fmla="*/ 391 h 787"/>
                <a:gd name="T38" fmla="*/ 755 w 2361"/>
                <a:gd name="T39" fmla="*/ 438 h 787"/>
                <a:gd name="T40" fmla="*/ 841 w 2361"/>
                <a:gd name="T41" fmla="*/ 450 h 787"/>
                <a:gd name="T42" fmla="*/ 888 w 2361"/>
                <a:gd name="T43" fmla="*/ 426 h 787"/>
                <a:gd name="T44" fmla="*/ 899 w 2361"/>
                <a:gd name="T45" fmla="*/ 340 h 787"/>
                <a:gd name="T46" fmla="*/ 876 w 2361"/>
                <a:gd name="T47" fmla="*/ 293 h 787"/>
                <a:gd name="T48" fmla="*/ 789 w 2361"/>
                <a:gd name="T49" fmla="*/ 281 h 787"/>
                <a:gd name="T50" fmla="*/ 367 w 2361"/>
                <a:gd name="T51" fmla="*/ 237 h 787"/>
                <a:gd name="T52" fmla="*/ 305 w 2361"/>
                <a:gd name="T53" fmla="*/ 287 h 787"/>
                <a:gd name="T54" fmla="*/ 281 w 2361"/>
                <a:gd name="T55" fmla="*/ 365 h 787"/>
                <a:gd name="T56" fmla="*/ 305 w 2361"/>
                <a:gd name="T57" fmla="*/ 445 h 787"/>
                <a:gd name="T58" fmla="*/ 367 w 2361"/>
                <a:gd name="T59" fmla="*/ 495 h 787"/>
                <a:gd name="T60" fmla="*/ 450 w 2361"/>
                <a:gd name="T61" fmla="*/ 503 h 787"/>
                <a:gd name="T62" fmla="*/ 521 w 2361"/>
                <a:gd name="T63" fmla="*/ 465 h 787"/>
                <a:gd name="T64" fmla="*/ 559 w 2361"/>
                <a:gd name="T65" fmla="*/ 394 h 787"/>
                <a:gd name="T66" fmla="*/ 551 w 2361"/>
                <a:gd name="T67" fmla="*/ 311 h 787"/>
                <a:gd name="T68" fmla="*/ 500 w 2361"/>
                <a:gd name="T69" fmla="*/ 249 h 787"/>
                <a:gd name="T70" fmla="*/ 422 w 2361"/>
                <a:gd name="T71" fmla="*/ 225 h 787"/>
                <a:gd name="T72" fmla="*/ 2361 w 2361"/>
                <a:gd name="T73" fmla="*/ 732 h 787"/>
                <a:gd name="T74" fmla="*/ 2210 w 2361"/>
                <a:gd name="T75" fmla="*/ 639 h 787"/>
                <a:gd name="T76" fmla="*/ 2037 w 2361"/>
                <a:gd name="T77" fmla="*/ 584 h 787"/>
                <a:gd name="T78" fmla="*/ 1845 w 2361"/>
                <a:gd name="T79" fmla="*/ 577 h 787"/>
                <a:gd name="T80" fmla="*/ 1660 w 2361"/>
                <a:gd name="T81" fmla="*/ 619 h 787"/>
                <a:gd name="T82" fmla="*/ 1495 w 2361"/>
                <a:gd name="T83" fmla="*/ 707 h 787"/>
                <a:gd name="T84" fmla="*/ 0 w 2361"/>
                <a:gd name="T85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32"/>
                  </a:lnTo>
                  <a:lnTo>
                    <a:pt x="2313" y="697"/>
                  </a:lnTo>
                  <a:lnTo>
                    <a:pt x="2263" y="666"/>
                  </a:lnTo>
                  <a:lnTo>
                    <a:pt x="2210" y="639"/>
                  </a:lnTo>
                  <a:lnTo>
                    <a:pt x="2154" y="616"/>
                  </a:lnTo>
                  <a:lnTo>
                    <a:pt x="2096" y="598"/>
                  </a:lnTo>
                  <a:lnTo>
                    <a:pt x="2037" y="584"/>
                  </a:lnTo>
                  <a:lnTo>
                    <a:pt x="1974" y="577"/>
                  </a:lnTo>
                  <a:lnTo>
                    <a:pt x="1911" y="574"/>
                  </a:lnTo>
                  <a:lnTo>
                    <a:pt x="1845" y="577"/>
                  </a:lnTo>
                  <a:lnTo>
                    <a:pt x="1781" y="585"/>
                  </a:lnTo>
                  <a:lnTo>
                    <a:pt x="1720" y="600"/>
                  </a:lnTo>
                  <a:lnTo>
                    <a:pt x="1660" y="619"/>
                  </a:lnTo>
                  <a:lnTo>
                    <a:pt x="1601" y="644"/>
                  </a:lnTo>
                  <a:lnTo>
                    <a:pt x="1547" y="673"/>
                  </a:lnTo>
                  <a:lnTo>
                    <a:pt x="1495" y="707"/>
                  </a:lnTo>
                  <a:lnTo>
                    <a:pt x="1446" y="746"/>
                  </a:lnTo>
                  <a:lnTo>
                    <a:pt x="1401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"/>
            <p:cNvSpPr>
              <a:spLocks noEditPoints="1"/>
            </p:cNvSpPr>
            <p:nvPr/>
          </p:nvSpPr>
          <p:spPr bwMode="auto">
            <a:xfrm>
              <a:off x="3443288" y="2614613"/>
              <a:ext cx="274638" cy="274638"/>
            </a:xfrm>
            <a:custGeom>
              <a:avLst/>
              <a:gdLst>
                <a:gd name="T0" fmla="*/ 565 w 1213"/>
                <a:gd name="T1" fmla="*/ 95 h 1213"/>
                <a:gd name="T2" fmla="*/ 533 w 1213"/>
                <a:gd name="T3" fmla="*/ 113 h 1213"/>
                <a:gd name="T4" fmla="*/ 515 w 1213"/>
                <a:gd name="T5" fmla="*/ 144 h 1213"/>
                <a:gd name="T6" fmla="*/ 513 w 1213"/>
                <a:gd name="T7" fmla="*/ 629 h 1213"/>
                <a:gd name="T8" fmla="*/ 523 w 1213"/>
                <a:gd name="T9" fmla="*/ 665 h 1213"/>
                <a:gd name="T10" fmla="*/ 548 w 1213"/>
                <a:gd name="T11" fmla="*/ 690 h 1213"/>
                <a:gd name="T12" fmla="*/ 949 w 1213"/>
                <a:gd name="T13" fmla="*/ 920 h 1213"/>
                <a:gd name="T14" fmla="*/ 985 w 1213"/>
                <a:gd name="T15" fmla="*/ 920 h 1213"/>
                <a:gd name="T16" fmla="*/ 1017 w 1213"/>
                <a:gd name="T17" fmla="*/ 902 h 1213"/>
                <a:gd name="T18" fmla="*/ 1035 w 1213"/>
                <a:gd name="T19" fmla="*/ 869 h 1213"/>
                <a:gd name="T20" fmla="*/ 1035 w 1213"/>
                <a:gd name="T21" fmla="*/ 833 h 1213"/>
                <a:gd name="T22" fmla="*/ 1017 w 1213"/>
                <a:gd name="T23" fmla="*/ 802 h 1213"/>
                <a:gd name="T24" fmla="*/ 654 w 1213"/>
                <a:gd name="T25" fmla="*/ 589 h 1213"/>
                <a:gd name="T26" fmla="*/ 650 w 1213"/>
                <a:gd name="T27" fmla="*/ 144 h 1213"/>
                <a:gd name="T28" fmla="*/ 632 w 1213"/>
                <a:gd name="T29" fmla="*/ 113 h 1213"/>
                <a:gd name="T30" fmla="*/ 602 w 1213"/>
                <a:gd name="T31" fmla="*/ 95 h 1213"/>
                <a:gd name="T32" fmla="*/ 606 w 1213"/>
                <a:gd name="T33" fmla="*/ 0 h 1213"/>
                <a:gd name="T34" fmla="*/ 729 w 1213"/>
                <a:gd name="T35" fmla="*/ 11 h 1213"/>
                <a:gd name="T36" fmla="*/ 843 w 1213"/>
                <a:gd name="T37" fmla="*/ 47 h 1213"/>
                <a:gd name="T38" fmla="*/ 946 w 1213"/>
                <a:gd name="T39" fmla="*/ 103 h 1213"/>
                <a:gd name="T40" fmla="*/ 1036 w 1213"/>
                <a:gd name="T41" fmla="*/ 177 h 1213"/>
                <a:gd name="T42" fmla="*/ 1110 w 1213"/>
                <a:gd name="T43" fmla="*/ 267 h 1213"/>
                <a:gd name="T44" fmla="*/ 1166 w 1213"/>
                <a:gd name="T45" fmla="*/ 370 h 1213"/>
                <a:gd name="T46" fmla="*/ 1202 w 1213"/>
                <a:gd name="T47" fmla="*/ 484 h 1213"/>
                <a:gd name="T48" fmla="*/ 1213 w 1213"/>
                <a:gd name="T49" fmla="*/ 606 h 1213"/>
                <a:gd name="T50" fmla="*/ 1202 w 1213"/>
                <a:gd name="T51" fmla="*/ 729 h 1213"/>
                <a:gd name="T52" fmla="*/ 1166 w 1213"/>
                <a:gd name="T53" fmla="*/ 843 h 1213"/>
                <a:gd name="T54" fmla="*/ 1110 w 1213"/>
                <a:gd name="T55" fmla="*/ 946 h 1213"/>
                <a:gd name="T56" fmla="*/ 1036 w 1213"/>
                <a:gd name="T57" fmla="*/ 1036 h 1213"/>
                <a:gd name="T58" fmla="*/ 946 w 1213"/>
                <a:gd name="T59" fmla="*/ 1110 h 1213"/>
                <a:gd name="T60" fmla="*/ 843 w 1213"/>
                <a:gd name="T61" fmla="*/ 1166 h 1213"/>
                <a:gd name="T62" fmla="*/ 729 w 1213"/>
                <a:gd name="T63" fmla="*/ 1201 h 1213"/>
                <a:gd name="T64" fmla="*/ 606 w 1213"/>
                <a:gd name="T65" fmla="*/ 1213 h 1213"/>
                <a:gd name="T66" fmla="*/ 484 w 1213"/>
                <a:gd name="T67" fmla="*/ 1201 h 1213"/>
                <a:gd name="T68" fmla="*/ 370 w 1213"/>
                <a:gd name="T69" fmla="*/ 1166 h 1213"/>
                <a:gd name="T70" fmla="*/ 267 w 1213"/>
                <a:gd name="T71" fmla="*/ 1110 h 1213"/>
                <a:gd name="T72" fmla="*/ 177 w 1213"/>
                <a:gd name="T73" fmla="*/ 1036 h 1213"/>
                <a:gd name="T74" fmla="*/ 103 w 1213"/>
                <a:gd name="T75" fmla="*/ 946 h 1213"/>
                <a:gd name="T76" fmla="*/ 47 w 1213"/>
                <a:gd name="T77" fmla="*/ 843 h 1213"/>
                <a:gd name="T78" fmla="*/ 11 w 1213"/>
                <a:gd name="T79" fmla="*/ 729 h 1213"/>
                <a:gd name="T80" fmla="*/ 0 w 1213"/>
                <a:gd name="T81" fmla="*/ 606 h 1213"/>
                <a:gd name="T82" fmla="*/ 11 w 1213"/>
                <a:gd name="T83" fmla="*/ 484 h 1213"/>
                <a:gd name="T84" fmla="*/ 47 w 1213"/>
                <a:gd name="T85" fmla="*/ 370 h 1213"/>
                <a:gd name="T86" fmla="*/ 103 w 1213"/>
                <a:gd name="T87" fmla="*/ 267 h 1213"/>
                <a:gd name="T88" fmla="*/ 177 w 1213"/>
                <a:gd name="T89" fmla="*/ 177 h 1213"/>
                <a:gd name="T90" fmla="*/ 267 w 1213"/>
                <a:gd name="T91" fmla="*/ 103 h 1213"/>
                <a:gd name="T92" fmla="*/ 370 w 1213"/>
                <a:gd name="T93" fmla="*/ 47 h 1213"/>
                <a:gd name="T94" fmla="*/ 484 w 1213"/>
                <a:gd name="T95" fmla="*/ 11 h 1213"/>
                <a:gd name="T96" fmla="*/ 606 w 1213"/>
                <a:gd name="T97" fmla="*/ 0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3" h="1213">
                  <a:moveTo>
                    <a:pt x="583" y="93"/>
                  </a:moveTo>
                  <a:lnTo>
                    <a:pt x="565" y="95"/>
                  </a:lnTo>
                  <a:lnTo>
                    <a:pt x="548" y="102"/>
                  </a:lnTo>
                  <a:lnTo>
                    <a:pt x="533" y="113"/>
                  </a:lnTo>
                  <a:lnTo>
                    <a:pt x="523" y="127"/>
                  </a:lnTo>
                  <a:lnTo>
                    <a:pt x="515" y="144"/>
                  </a:lnTo>
                  <a:lnTo>
                    <a:pt x="513" y="162"/>
                  </a:lnTo>
                  <a:lnTo>
                    <a:pt x="513" y="629"/>
                  </a:lnTo>
                  <a:lnTo>
                    <a:pt x="515" y="648"/>
                  </a:lnTo>
                  <a:lnTo>
                    <a:pt x="523" y="665"/>
                  </a:lnTo>
                  <a:lnTo>
                    <a:pt x="533" y="679"/>
                  </a:lnTo>
                  <a:lnTo>
                    <a:pt x="548" y="690"/>
                  </a:lnTo>
                  <a:lnTo>
                    <a:pt x="932" y="912"/>
                  </a:lnTo>
                  <a:lnTo>
                    <a:pt x="949" y="920"/>
                  </a:lnTo>
                  <a:lnTo>
                    <a:pt x="968" y="922"/>
                  </a:lnTo>
                  <a:lnTo>
                    <a:pt x="985" y="920"/>
                  </a:lnTo>
                  <a:lnTo>
                    <a:pt x="1002" y="912"/>
                  </a:lnTo>
                  <a:lnTo>
                    <a:pt x="1017" y="902"/>
                  </a:lnTo>
                  <a:lnTo>
                    <a:pt x="1029" y="887"/>
                  </a:lnTo>
                  <a:lnTo>
                    <a:pt x="1035" y="869"/>
                  </a:lnTo>
                  <a:lnTo>
                    <a:pt x="1038" y="851"/>
                  </a:lnTo>
                  <a:lnTo>
                    <a:pt x="1035" y="833"/>
                  </a:lnTo>
                  <a:lnTo>
                    <a:pt x="1029" y="817"/>
                  </a:lnTo>
                  <a:lnTo>
                    <a:pt x="1017" y="802"/>
                  </a:lnTo>
                  <a:lnTo>
                    <a:pt x="1002" y="791"/>
                  </a:lnTo>
                  <a:lnTo>
                    <a:pt x="654" y="589"/>
                  </a:lnTo>
                  <a:lnTo>
                    <a:pt x="654" y="162"/>
                  </a:lnTo>
                  <a:lnTo>
                    <a:pt x="650" y="144"/>
                  </a:lnTo>
                  <a:lnTo>
                    <a:pt x="644" y="127"/>
                  </a:lnTo>
                  <a:lnTo>
                    <a:pt x="632" y="113"/>
                  </a:lnTo>
                  <a:lnTo>
                    <a:pt x="619" y="102"/>
                  </a:lnTo>
                  <a:lnTo>
                    <a:pt x="602" y="95"/>
                  </a:lnTo>
                  <a:lnTo>
                    <a:pt x="583" y="93"/>
                  </a:lnTo>
                  <a:close/>
                  <a:moveTo>
                    <a:pt x="606" y="0"/>
                  </a:moveTo>
                  <a:lnTo>
                    <a:pt x="668" y="2"/>
                  </a:lnTo>
                  <a:lnTo>
                    <a:pt x="729" y="11"/>
                  </a:lnTo>
                  <a:lnTo>
                    <a:pt x="787" y="26"/>
                  </a:lnTo>
                  <a:lnTo>
                    <a:pt x="843" y="47"/>
                  </a:lnTo>
                  <a:lnTo>
                    <a:pt x="895" y="73"/>
                  </a:lnTo>
                  <a:lnTo>
                    <a:pt x="946" y="103"/>
                  </a:lnTo>
                  <a:lnTo>
                    <a:pt x="993" y="138"/>
                  </a:lnTo>
                  <a:lnTo>
                    <a:pt x="1036" y="177"/>
                  </a:lnTo>
                  <a:lnTo>
                    <a:pt x="1075" y="220"/>
                  </a:lnTo>
                  <a:lnTo>
                    <a:pt x="1110" y="267"/>
                  </a:lnTo>
                  <a:lnTo>
                    <a:pt x="1140" y="318"/>
                  </a:lnTo>
                  <a:lnTo>
                    <a:pt x="1166" y="370"/>
                  </a:lnTo>
                  <a:lnTo>
                    <a:pt x="1186" y="426"/>
                  </a:lnTo>
                  <a:lnTo>
                    <a:pt x="1202" y="484"/>
                  </a:lnTo>
                  <a:lnTo>
                    <a:pt x="1210" y="545"/>
                  </a:lnTo>
                  <a:lnTo>
                    <a:pt x="1213" y="606"/>
                  </a:lnTo>
                  <a:lnTo>
                    <a:pt x="1210" y="668"/>
                  </a:lnTo>
                  <a:lnTo>
                    <a:pt x="1202" y="729"/>
                  </a:lnTo>
                  <a:lnTo>
                    <a:pt x="1186" y="787"/>
                  </a:lnTo>
                  <a:lnTo>
                    <a:pt x="1166" y="843"/>
                  </a:lnTo>
                  <a:lnTo>
                    <a:pt x="1140" y="895"/>
                  </a:lnTo>
                  <a:lnTo>
                    <a:pt x="1110" y="946"/>
                  </a:lnTo>
                  <a:lnTo>
                    <a:pt x="1075" y="993"/>
                  </a:lnTo>
                  <a:lnTo>
                    <a:pt x="1036" y="1036"/>
                  </a:lnTo>
                  <a:lnTo>
                    <a:pt x="993" y="1075"/>
                  </a:lnTo>
                  <a:lnTo>
                    <a:pt x="946" y="1110"/>
                  </a:lnTo>
                  <a:lnTo>
                    <a:pt x="895" y="1141"/>
                  </a:lnTo>
                  <a:lnTo>
                    <a:pt x="843" y="1166"/>
                  </a:lnTo>
                  <a:lnTo>
                    <a:pt x="787" y="1186"/>
                  </a:lnTo>
                  <a:lnTo>
                    <a:pt x="729" y="1201"/>
                  </a:lnTo>
                  <a:lnTo>
                    <a:pt x="668" y="1210"/>
                  </a:lnTo>
                  <a:lnTo>
                    <a:pt x="606" y="1213"/>
                  </a:lnTo>
                  <a:lnTo>
                    <a:pt x="545" y="1210"/>
                  </a:lnTo>
                  <a:lnTo>
                    <a:pt x="484" y="1201"/>
                  </a:lnTo>
                  <a:lnTo>
                    <a:pt x="426" y="1186"/>
                  </a:lnTo>
                  <a:lnTo>
                    <a:pt x="370" y="1166"/>
                  </a:lnTo>
                  <a:lnTo>
                    <a:pt x="318" y="1141"/>
                  </a:lnTo>
                  <a:lnTo>
                    <a:pt x="267" y="1110"/>
                  </a:lnTo>
                  <a:lnTo>
                    <a:pt x="220" y="1075"/>
                  </a:lnTo>
                  <a:lnTo>
                    <a:pt x="177" y="1036"/>
                  </a:lnTo>
                  <a:lnTo>
                    <a:pt x="138" y="993"/>
                  </a:lnTo>
                  <a:lnTo>
                    <a:pt x="103" y="946"/>
                  </a:lnTo>
                  <a:lnTo>
                    <a:pt x="73" y="895"/>
                  </a:lnTo>
                  <a:lnTo>
                    <a:pt x="47" y="843"/>
                  </a:lnTo>
                  <a:lnTo>
                    <a:pt x="27" y="787"/>
                  </a:lnTo>
                  <a:lnTo>
                    <a:pt x="11" y="729"/>
                  </a:lnTo>
                  <a:lnTo>
                    <a:pt x="3" y="668"/>
                  </a:lnTo>
                  <a:lnTo>
                    <a:pt x="0" y="606"/>
                  </a:lnTo>
                  <a:lnTo>
                    <a:pt x="3" y="545"/>
                  </a:lnTo>
                  <a:lnTo>
                    <a:pt x="11" y="484"/>
                  </a:lnTo>
                  <a:lnTo>
                    <a:pt x="27" y="426"/>
                  </a:lnTo>
                  <a:lnTo>
                    <a:pt x="47" y="370"/>
                  </a:lnTo>
                  <a:lnTo>
                    <a:pt x="73" y="318"/>
                  </a:lnTo>
                  <a:lnTo>
                    <a:pt x="103" y="267"/>
                  </a:lnTo>
                  <a:lnTo>
                    <a:pt x="138" y="220"/>
                  </a:lnTo>
                  <a:lnTo>
                    <a:pt x="177" y="177"/>
                  </a:lnTo>
                  <a:lnTo>
                    <a:pt x="220" y="138"/>
                  </a:lnTo>
                  <a:lnTo>
                    <a:pt x="267" y="103"/>
                  </a:lnTo>
                  <a:lnTo>
                    <a:pt x="318" y="73"/>
                  </a:lnTo>
                  <a:lnTo>
                    <a:pt x="370" y="47"/>
                  </a:lnTo>
                  <a:lnTo>
                    <a:pt x="426" y="26"/>
                  </a:lnTo>
                  <a:lnTo>
                    <a:pt x="484" y="11"/>
                  </a:lnTo>
                  <a:lnTo>
                    <a:pt x="545" y="2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6451922" y="3415241"/>
            <a:ext cx="831882" cy="662972"/>
            <a:chOff x="1689100" y="2430463"/>
            <a:chExt cx="625475" cy="498475"/>
          </a:xfrm>
        </p:grpSpPr>
        <p:sp>
          <p:nvSpPr>
            <p:cNvPr id="41" name="Freeform 13"/>
            <p:cNvSpPr>
              <a:spLocks/>
            </p:cNvSpPr>
            <p:nvPr/>
          </p:nvSpPr>
          <p:spPr bwMode="auto">
            <a:xfrm>
              <a:off x="1689100" y="2430463"/>
              <a:ext cx="625475" cy="498475"/>
            </a:xfrm>
            <a:custGeom>
              <a:avLst/>
              <a:gdLst>
                <a:gd name="T0" fmla="*/ 113 w 2755"/>
                <a:gd name="T1" fmla="*/ 0 h 2193"/>
                <a:gd name="T2" fmla="*/ 2474 w 2755"/>
                <a:gd name="T3" fmla="*/ 0 h 2193"/>
                <a:gd name="T4" fmla="*/ 2500 w 2755"/>
                <a:gd name="T5" fmla="*/ 3 h 2193"/>
                <a:gd name="T6" fmla="*/ 2524 w 2755"/>
                <a:gd name="T7" fmla="*/ 12 h 2193"/>
                <a:gd name="T8" fmla="*/ 2545 w 2755"/>
                <a:gd name="T9" fmla="*/ 24 h 2193"/>
                <a:gd name="T10" fmla="*/ 2562 w 2755"/>
                <a:gd name="T11" fmla="*/ 42 h 2193"/>
                <a:gd name="T12" fmla="*/ 2575 w 2755"/>
                <a:gd name="T13" fmla="*/ 62 h 2193"/>
                <a:gd name="T14" fmla="*/ 2584 w 2755"/>
                <a:gd name="T15" fmla="*/ 87 h 2193"/>
                <a:gd name="T16" fmla="*/ 2587 w 2755"/>
                <a:gd name="T17" fmla="*/ 112 h 2193"/>
                <a:gd name="T18" fmla="*/ 2587 w 2755"/>
                <a:gd name="T19" fmla="*/ 682 h 2193"/>
                <a:gd name="T20" fmla="*/ 2622 w 2755"/>
                <a:gd name="T21" fmla="*/ 695 h 2193"/>
                <a:gd name="T22" fmla="*/ 2654 w 2755"/>
                <a:gd name="T23" fmla="*/ 712 h 2193"/>
                <a:gd name="T24" fmla="*/ 2683 w 2755"/>
                <a:gd name="T25" fmla="*/ 734 h 2193"/>
                <a:gd name="T26" fmla="*/ 2707 w 2755"/>
                <a:gd name="T27" fmla="*/ 761 h 2193"/>
                <a:gd name="T28" fmla="*/ 2728 w 2755"/>
                <a:gd name="T29" fmla="*/ 791 h 2193"/>
                <a:gd name="T30" fmla="*/ 2742 w 2755"/>
                <a:gd name="T31" fmla="*/ 825 h 2193"/>
                <a:gd name="T32" fmla="*/ 2752 w 2755"/>
                <a:gd name="T33" fmla="*/ 861 h 2193"/>
                <a:gd name="T34" fmla="*/ 2755 w 2755"/>
                <a:gd name="T35" fmla="*/ 899 h 2193"/>
                <a:gd name="T36" fmla="*/ 2755 w 2755"/>
                <a:gd name="T37" fmla="*/ 1968 h 2193"/>
                <a:gd name="T38" fmla="*/ 2753 w 2755"/>
                <a:gd name="T39" fmla="*/ 2004 h 2193"/>
                <a:gd name="T40" fmla="*/ 2744 w 2755"/>
                <a:gd name="T41" fmla="*/ 2039 h 2193"/>
                <a:gd name="T42" fmla="*/ 2731 w 2755"/>
                <a:gd name="T43" fmla="*/ 2070 h 2193"/>
                <a:gd name="T44" fmla="*/ 2712 w 2755"/>
                <a:gd name="T45" fmla="*/ 2100 h 2193"/>
                <a:gd name="T46" fmla="*/ 2689 w 2755"/>
                <a:gd name="T47" fmla="*/ 2126 h 2193"/>
                <a:gd name="T48" fmla="*/ 2663 w 2755"/>
                <a:gd name="T49" fmla="*/ 2149 h 2193"/>
                <a:gd name="T50" fmla="*/ 2633 w 2755"/>
                <a:gd name="T51" fmla="*/ 2168 h 2193"/>
                <a:gd name="T52" fmla="*/ 2602 w 2755"/>
                <a:gd name="T53" fmla="*/ 2181 h 2193"/>
                <a:gd name="T54" fmla="*/ 2567 w 2755"/>
                <a:gd name="T55" fmla="*/ 2190 h 2193"/>
                <a:gd name="T56" fmla="*/ 2531 w 2755"/>
                <a:gd name="T57" fmla="*/ 2193 h 2193"/>
                <a:gd name="T58" fmla="*/ 1294 w 2755"/>
                <a:gd name="T59" fmla="*/ 2193 h 2193"/>
                <a:gd name="T60" fmla="*/ 1257 w 2755"/>
                <a:gd name="T61" fmla="*/ 2190 h 2193"/>
                <a:gd name="T62" fmla="*/ 1222 w 2755"/>
                <a:gd name="T63" fmla="*/ 2181 h 2193"/>
                <a:gd name="T64" fmla="*/ 1191 w 2755"/>
                <a:gd name="T65" fmla="*/ 2168 h 2193"/>
                <a:gd name="T66" fmla="*/ 1161 w 2755"/>
                <a:gd name="T67" fmla="*/ 2149 h 2193"/>
                <a:gd name="T68" fmla="*/ 1135 w 2755"/>
                <a:gd name="T69" fmla="*/ 2126 h 2193"/>
                <a:gd name="T70" fmla="*/ 1112 w 2755"/>
                <a:gd name="T71" fmla="*/ 2100 h 2193"/>
                <a:gd name="T72" fmla="*/ 1093 w 2755"/>
                <a:gd name="T73" fmla="*/ 2070 h 2193"/>
                <a:gd name="T74" fmla="*/ 1081 w 2755"/>
                <a:gd name="T75" fmla="*/ 2039 h 2193"/>
                <a:gd name="T76" fmla="*/ 1071 w 2755"/>
                <a:gd name="T77" fmla="*/ 2004 h 2193"/>
                <a:gd name="T78" fmla="*/ 1069 w 2755"/>
                <a:gd name="T79" fmla="*/ 1968 h 2193"/>
                <a:gd name="T80" fmla="*/ 1069 w 2755"/>
                <a:gd name="T81" fmla="*/ 1012 h 2193"/>
                <a:gd name="T82" fmla="*/ 113 w 2755"/>
                <a:gd name="T83" fmla="*/ 1012 h 2193"/>
                <a:gd name="T84" fmla="*/ 87 w 2755"/>
                <a:gd name="T85" fmla="*/ 1009 h 2193"/>
                <a:gd name="T86" fmla="*/ 63 w 2755"/>
                <a:gd name="T87" fmla="*/ 1000 h 2193"/>
                <a:gd name="T88" fmla="*/ 42 w 2755"/>
                <a:gd name="T89" fmla="*/ 987 h 2193"/>
                <a:gd name="T90" fmla="*/ 25 w 2755"/>
                <a:gd name="T91" fmla="*/ 970 h 2193"/>
                <a:gd name="T92" fmla="*/ 12 w 2755"/>
                <a:gd name="T93" fmla="*/ 949 h 2193"/>
                <a:gd name="T94" fmla="*/ 3 w 2755"/>
                <a:gd name="T95" fmla="*/ 925 h 2193"/>
                <a:gd name="T96" fmla="*/ 0 w 2755"/>
                <a:gd name="T97" fmla="*/ 899 h 2193"/>
                <a:gd name="T98" fmla="*/ 0 w 2755"/>
                <a:gd name="T99" fmla="*/ 112 h 2193"/>
                <a:gd name="T100" fmla="*/ 3 w 2755"/>
                <a:gd name="T101" fmla="*/ 87 h 2193"/>
                <a:gd name="T102" fmla="*/ 12 w 2755"/>
                <a:gd name="T103" fmla="*/ 62 h 2193"/>
                <a:gd name="T104" fmla="*/ 25 w 2755"/>
                <a:gd name="T105" fmla="*/ 42 h 2193"/>
                <a:gd name="T106" fmla="*/ 42 w 2755"/>
                <a:gd name="T107" fmla="*/ 24 h 2193"/>
                <a:gd name="T108" fmla="*/ 63 w 2755"/>
                <a:gd name="T109" fmla="*/ 12 h 2193"/>
                <a:gd name="T110" fmla="*/ 87 w 2755"/>
                <a:gd name="T111" fmla="*/ 3 h 2193"/>
                <a:gd name="T112" fmla="*/ 113 w 2755"/>
                <a:gd name="T113" fmla="*/ 0 h 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55" h="2193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682"/>
                  </a:lnTo>
                  <a:lnTo>
                    <a:pt x="2622" y="695"/>
                  </a:lnTo>
                  <a:lnTo>
                    <a:pt x="2654" y="712"/>
                  </a:lnTo>
                  <a:lnTo>
                    <a:pt x="2683" y="734"/>
                  </a:lnTo>
                  <a:lnTo>
                    <a:pt x="2707" y="761"/>
                  </a:lnTo>
                  <a:lnTo>
                    <a:pt x="2728" y="791"/>
                  </a:lnTo>
                  <a:lnTo>
                    <a:pt x="2742" y="825"/>
                  </a:lnTo>
                  <a:lnTo>
                    <a:pt x="2752" y="861"/>
                  </a:lnTo>
                  <a:lnTo>
                    <a:pt x="2755" y="899"/>
                  </a:lnTo>
                  <a:lnTo>
                    <a:pt x="2755" y="1968"/>
                  </a:lnTo>
                  <a:lnTo>
                    <a:pt x="2753" y="2004"/>
                  </a:lnTo>
                  <a:lnTo>
                    <a:pt x="2744" y="2039"/>
                  </a:lnTo>
                  <a:lnTo>
                    <a:pt x="2731" y="2070"/>
                  </a:lnTo>
                  <a:lnTo>
                    <a:pt x="2712" y="2100"/>
                  </a:lnTo>
                  <a:lnTo>
                    <a:pt x="2689" y="2126"/>
                  </a:lnTo>
                  <a:lnTo>
                    <a:pt x="2663" y="2149"/>
                  </a:lnTo>
                  <a:lnTo>
                    <a:pt x="2633" y="2168"/>
                  </a:lnTo>
                  <a:lnTo>
                    <a:pt x="2602" y="2181"/>
                  </a:lnTo>
                  <a:lnTo>
                    <a:pt x="2567" y="2190"/>
                  </a:lnTo>
                  <a:lnTo>
                    <a:pt x="2531" y="2193"/>
                  </a:lnTo>
                  <a:lnTo>
                    <a:pt x="1294" y="2193"/>
                  </a:lnTo>
                  <a:lnTo>
                    <a:pt x="1257" y="2190"/>
                  </a:lnTo>
                  <a:lnTo>
                    <a:pt x="1222" y="2181"/>
                  </a:lnTo>
                  <a:lnTo>
                    <a:pt x="1191" y="2168"/>
                  </a:lnTo>
                  <a:lnTo>
                    <a:pt x="1161" y="2149"/>
                  </a:lnTo>
                  <a:lnTo>
                    <a:pt x="1135" y="2126"/>
                  </a:lnTo>
                  <a:lnTo>
                    <a:pt x="1112" y="2100"/>
                  </a:lnTo>
                  <a:lnTo>
                    <a:pt x="1093" y="2070"/>
                  </a:lnTo>
                  <a:lnTo>
                    <a:pt x="1081" y="2039"/>
                  </a:lnTo>
                  <a:lnTo>
                    <a:pt x="1071" y="2004"/>
                  </a:lnTo>
                  <a:lnTo>
                    <a:pt x="1069" y="1968"/>
                  </a:lnTo>
                  <a:lnTo>
                    <a:pt x="1069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1714500" y="2455863"/>
              <a:ext cx="536575" cy="179388"/>
            </a:xfrm>
            <a:custGeom>
              <a:avLst/>
              <a:gdLst>
                <a:gd name="T0" fmla="*/ 1669 w 2361"/>
                <a:gd name="T1" fmla="*/ 284 h 787"/>
                <a:gd name="T2" fmla="*/ 1642 w 2361"/>
                <a:gd name="T3" fmla="*/ 304 h 787"/>
                <a:gd name="T4" fmla="*/ 1630 w 2361"/>
                <a:gd name="T5" fmla="*/ 338 h 787"/>
                <a:gd name="T6" fmla="*/ 1633 w 2361"/>
                <a:gd name="T7" fmla="*/ 412 h 787"/>
                <a:gd name="T8" fmla="*/ 1653 w 2361"/>
                <a:gd name="T9" fmla="*/ 439 h 787"/>
                <a:gd name="T10" fmla="*/ 1687 w 2361"/>
                <a:gd name="T11" fmla="*/ 450 h 787"/>
                <a:gd name="T12" fmla="*/ 2042 w 2361"/>
                <a:gd name="T13" fmla="*/ 447 h 787"/>
                <a:gd name="T14" fmla="*/ 2069 w 2361"/>
                <a:gd name="T15" fmla="*/ 427 h 787"/>
                <a:gd name="T16" fmla="*/ 2080 w 2361"/>
                <a:gd name="T17" fmla="*/ 394 h 787"/>
                <a:gd name="T18" fmla="*/ 2077 w 2361"/>
                <a:gd name="T19" fmla="*/ 320 h 787"/>
                <a:gd name="T20" fmla="*/ 2057 w 2361"/>
                <a:gd name="T21" fmla="*/ 293 h 787"/>
                <a:gd name="T22" fmla="*/ 2024 w 2361"/>
                <a:gd name="T23" fmla="*/ 281 h 787"/>
                <a:gd name="T24" fmla="*/ 1127 w 2361"/>
                <a:gd name="T25" fmla="*/ 281 h 787"/>
                <a:gd name="T26" fmla="*/ 1092 w 2361"/>
                <a:gd name="T27" fmla="*/ 293 h 787"/>
                <a:gd name="T28" fmla="*/ 1071 w 2361"/>
                <a:gd name="T29" fmla="*/ 321 h 787"/>
                <a:gd name="T30" fmla="*/ 1068 w 2361"/>
                <a:gd name="T31" fmla="*/ 391 h 787"/>
                <a:gd name="T32" fmla="*/ 1080 w 2361"/>
                <a:gd name="T33" fmla="*/ 426 h 787"/>
                <a:gd name="T34" fmla="*/ 1108 w 2361"/>
                <a:gd name="T35" fmla="*/ 447 h 787"/>
                <a:gd name="T36" fmla="*/ 1178 w 2361"/>
                <a:gd name="T37" fmla="*/ 450 h 787"/>
                <a:gd name="T38" fmla="*/ 1213 w 2361"/>
                <a:gd name="T39" fmla="*/ 438 h 787"/>
                <a:gd name="T40" fmla="*/ 1234 w 2361"/>
                <a:gd name="T41" fmla="*/ 410 h 787"/>
                <a:gd name="T42" fmla="*/ 1237 w 2361"/>
                <a:gd name="T43" fmla="*/ 340 h 787"/>
                <a:gd name="T44" fmla="*/ 1225 w 2361"/>
                <a:gd name="T45" fmla="*/ 305 h 787"/>
                <a:gd name="T46" fmla="*/ 1197 w 2361"/>
                <a:gd name="T47" fmla="*/ 284 h 787"/>
                <a:gd name="T48" fmla="*/ 1127 w 2361"/>
                <a:gd name="T49" fmla="*/ 281 h 787"/>
                <a:gd name="T50" fmla="*/ 771 w 2361"/>
                <a:gd name="T51" fmla="*/ 284 h 787"/>
                <a:gd name="T52" fmla="*/ 742 w 2361"/>
                <a:gd name="T53" fmla="*/ 305 h 787"/>
                <a:gd name="T54" fmla="*/ 731 w 2361"/>
                <a:gd name="T55" fmla="*/ 340 h 787"/>
                <a:gd name="T56" fmla="*/ 734 w 2361"/>
                <a:gd name="T57" fmla="*/ 410 h 787"/>
                <a:gd name="T58" fmla="*/ 755 w 2361"/>
                <a:gd name="T59" fmla="*/ 438 h 787"/>
                <a:gd name="T60" fmla="*/ 789 w 2361"/>
                <a:gd name="T61" fmla="*/ 450 h 787"/>
                <a:gd name="T62" fmla="*/ 859 w 2361"/>
                <a:gd name="T63" fmla="*/ 447 h 787"/>
                <a:gd name="T64" fmla="*/ 888 w 2361"/>
                <a:gd name="T65" fmla="*/ 426 h 787"/>
                <a:gd name="T66" fmla="*/ 899 w 2361"/>
                <a:gd name="T67" fmla="*/ 391 h 787"/>
                <a:gd name="T68" fmla="*/ 897 w 2361"/>
                <a:gd name="T69" fmla="*/ 321 h 787"/>
                <a:gd name="T70" fmla="*/ 876 w 2361"/>
                <a:gd name="T71" fmla="*/ 293 h 787"/>
                <a:gd name="T72" fmla="*/ 841 w 2361"/>
                <a:gd name="T73" fmla="*/ 281 h 787"/>
                <a:gd name="T74" fmla="*/ 422 w 2361"/>
                <a:gd name="T75" fmla="*/ 225 h 787"/>
                <a:gd name="T76" fmla="*/ 367 w 2361"/>
                <a:gd name="T77" fmla="*/ 237 h 787"/>
                <a:gd name="T78" fmla="*/ 322 w 2361"/>
                <a:gd name="T79" fmla="*/ 266 h 787"/>
                <a:gd name="T80" fmla="*/ 292 w 2361"/>
                <a:gd name="T81" fmla="*/ 311 h 787"/>
                <a:gd name="T82" fmla="*/ 281 w 2361"/>
                <a:gd name="T83" fmla="*/ 365 h 787"/>
                <a:gd name="T84" fmla="*/ 292 w 2361"/>
                <a:gd name="T85" fmla="*/ 420 h 787"/>
                <a:gd name="T86" fmla="*/ 322 w 2361"/>
                <a:gd name="T87" fmla="*/ 465 h 787"/>
                <a:gd name="T88" fmla="*/ 367 w 2361"/>
                <a:gd name="T89" fmla="*/ 495 h 787"/>
                <a:gd name="T90" fmla="*/ 422 w 2361"/>
                <a:gd name="T91" fmla="*/ 506 h 787"/>
                <a:gd name="T92" fmla="*/ 476 w 2361"/>
                <a:gd name="T93" fmla="*/ 495 h 787"/>
                <a:gd name="T94" fmla="*/ 521 w 2361"/>
                <a:gd name="T95" fmla="*/ 465 h 787"/>
                <a:gd name="T96" fmla="*/ 551 w 2361"/>
                <a:gd name="T97" fmla="*/ 420 h 787"/>
                <a:gd name="T98" fmla="*/ 562 w 2361"/>
                <a:gd name="T99" fmla="*/ 365 h 787"/>
                <a:gd name="T100" fmla="*/ 551 w 2361"/>
                <a:gd name="T101" fmla="*/ 311 h 787"/>
                <a:gd name="T102" fmla="*/ 521 w 2361"/>
                <a:gd name="T103" fmla="*/ 266 h 787"/>
                <a:gd name="T104" fmla="*/ 476 w 2361"/>
                <a:gd name="T105" fmla="*/ 237 h 787"/>
                <a:gd name="T106" fmla="*/ 422 w 2361"/>
                <a:gd name="T107" fmla="*/ 225 h 787"/>
                <a:gd name="T108" fmla="*/ 2361 w 2361"/>
                <a:gd name="T109" fmla="*/ 0 h 787"/>
                <a:gd name="T110" fmla="*/ 1181 w 2361"/>
                <a:gd name="T111" fmla="*/ 562 h 787"/>
                <a:gd name="T112" fmla="*/ 1109 w 2361"/>
                <a:gd name="T113" fmla="*/ 574 h 787"/>
                <a:gd name="T114" fmla="*/ 1048 w 2361"/>
                <a:gd name="T115" fmla="*/ 606 h 787"/>
                <a:gd name="T116" fmla="*/ 999 w 2361"/>
                <a:gd name="T117" fmla="*/ 655 h 787"/>
                <a:gd name="T118" fmla="*/ 968 w 2361"/>
                <a:gd name="T119" fmla="*/ 716 h 787"/>
                <a:gd name="T120" fmla="*/ 956 w 2361"/>
                <a:gd name="T121" fmla="*/ 787 h 787"/>
                <a:gd name="T122" fmla="*/ 0 w 2361"/>
                <a:gd name="T12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562"/>
                  </a:lnTo>
                  <a:lnTo>
                    <a:pt x="1181" y="562"/>
                  </a:lnTo>
                  <a:lnTo>
                    <a:pt x="1144" y="565"/>
                  </a:lnTo>
                  <a:lnTo>
                    <a:pt x="1109" y="574"/>
                  </a:lnTo>
                  <a:lnTo>
                    <a:pt x="1078" y="587"/>
                  </a:lnTo>
                  <a:lnTo>
                    <a:pt x="1048" y="606"/>
                  </a:lnTo>
                  <a:lnTo>
                    <a:pt x="1022" y="629"/>
                  </a:lnTo>
                  <a:lnTo>
                    <a:pt x="999" y="655"/>
                  </a:lnTo>
                  <a:lnTo>
                    <a:pt x="980" y="685"/>
                  </a:lnTo>
                  <a:lnTo>
                    <a:pt x="968" y="716"/>
                  </a:lnTo>
                  <a:lnTo>
                    <a:pt x="958" y="751"/>
                  </a:lnTo>
                  <a:lnTo>
                    <a:pt x="956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5"/>
            <p:cNvSpPr>
              <a:spLocks noEditPoints="1"/>
            </p:cNvSpPr>
            <p:nvPr/>
          </p:nvSpPr>
          <p:spPr bwMode="auto">
            <a:xfrm>
              <a:off x="1957388" y="2609851"/>
              <a:ext cx="331788" cy="293688"/>
            </a:xfrm>
            <a:custGeom>
              <a:avLst/>
              <a:gdLst>
                <a:gd name="T0" fmla="*/ 1237 w 1462"/>
                <a:gd name="T1" fmla="*/ 734 h 1293"/>
                <a:gd name="T2" fmla="*/ 225 w 1462"/>
                <a:gd name="T3" fmla="*/ 899 h 1293"/>
                <a:gd name="T4" fmla="*/ 870 w 1462"/>
                <a:gd name="T5" fmla="*/ 683 h 1293"/>
                <a:gd name="T6" fmla="*/ 479 w 1462"/>
                <a:gd name="T7" fmla="*/ 233 h 1293"/>
                <a:gd name="T8" fmla="*/ 529 w 1462"/>
                <a:gd name="T9" fmla="*/ 244 h 1293"/>
                <a:gd name="T10" fmla="*/ 571 w 1462"/>
                <a:gd name="T11" fmla="*/ 273 h 1293"/>
                <a:gd name="T12" fmla="*/ 599 w 1462"/>
                <a:gd name="T13" fmla="*/ 314 h 1293"/>
                <a:gd name="T14" fmla="*/ 610 w 1462"/>
                <a:gd name="T15" fmla="*/ 366 h 1293"/>
                <a:gd name="T16" fmla="*/ 599 w 1462"/>
                <a:gd name="T17" fmla="*/ 416 h 1293"/>
                <a:gd name="T18" fmla="*/ 571 w 1462"/>
                <a:gd name="T19" fmla="*/ 458 h 1293"/>
                <a:gd name="T20" fmla="*/ 529 w 1462"/>
                <a:gd name="T21" fmla="*/ 487 h 1293"/>
                <a:gd name="T22" fmla="*/ 479 w 1462"/>
                <a:gd name="T23" fmla="*/ 496 h 1293"/>
                <a:gd name="T24" fmla="*/ 427 w 1462"/>
                <a:gd name="T25" fmla="*/ 487 h 1293"/>
                <a:gd name="T26" fmla="*/ 385 w 1462"/>
                <a:gd name="T27" fmla="*/ 458 h 1293"/>
                <a:gd name="T28" fmla="*/ 357 w 1462"/>
                <a:gd name="T29" fmla="*/ 416 h 1293"/>
                <a:gd name="T30" fmla="*/ 346 w 1462"/>
                <a:gd name="T31" fmla="*/ 366 h 1293"/>
                <a:gd name="T32" fmla="*/ 357 w 1462"/>
                <a:gd name="T33" fmla="*/ 314 h 1293"/>
                <a:gd name="T34" fmla="*/ 385 w 1462"/>
                <a:gd name="T35" fmla="*/ 273 h 1293"/>
                <a:gd name="T36" fmla="*/ 427 w 1462"/>
                <a:gd name="T37" fmla="*/ 244 h 1293"/>
                <a:gd name="T38" fmla="*/ 479 w 1462"/>
                <a:gd name="T39" fmla="*/ 233 h 1293"/>
                <a:gd name="T40" fmla="*/ 113 w 1462"/>
                <a:gd name="T41" fmla="*/ 1012 h 1293"/>
                <a:gd name="T42" fmla="*/ 1350 w 1462"/>
                <a:gd name="T43" fmla="*/ 112 h 1293"/>
                <a:gd name="T44" fmla="*/ 113 w 1462"/>
                <a:gd name="T45" fmla="*/ 0 h 1293"/>
                <a:gd name="T46" fmla="*/ 1375 w 1462"/>
                <a:gd name="T47" fmla="*/ 3 h 1293"/>
                <a:gd name="T48" fmla="*/ 1420 w 1462"/>
                <a:gd name="T49" fmla="*/ 24 h 1293"/>
                <a:gd name="T50" fmla="*/ 1450 w 1462"/>
                <a:gd name="T51" fmla="*/ 63 h 1293"/>
                <a:gd name="T52" fmla="*/ 1462 w 1462"/>
                <a:gd name="T53" fmla="*/ 112 h 1293"/>
                <a:gd name="T54" fmla="*/ 1459 w 1462"/>
                <a:gd name="T55" fmla="*/ 1206 h 1293"/>
                <a:gd name="T56" fmla="*/ 1438 w 1462"/>
                <a:gd name="T57" fmla="*/ 1251 h 1293"/>
                <a:gd name="T58" fmla="*/ 1399 w 1462"/>
                <a:gd name="T59" fmla="*/ 1281 h 1293"/>
                <a:gd name="T60" fmla="*/ 1350 w 1462"/>
                <a:gd name="T61" fmla="*/ 1293 h 1293"/>
                <a:gd name="T62" fmla="*/ 87 w 1462"/>
                <a:gd name="T63" fmla="*/ 1290 h 1293"/>
                <a:gd name="T64" fmla="*/ 42 w 1462"/>
                <a:gd name="T65" fmla="*/ 1269 h 1293"/>
                <a:gd name="T66" fmla="*/ 12 w 1462"/>
                <a:gd name="T67" fmla="*/ 1230 h 1293"/>
                <a:gd name="T68" fmla="*/ 0 w 1462"/>
                <a:gd name="T69" fmla="*/ 1181 h 1293"/>
                <a:gd name="T70" fmla="*/ 3 w 1462"/>
                <a:gd name="T71" fmla="*/ 87 h 1293"/>
                <a:gd name="T72" fmla="*/ 24 w 1462"/>
                <a:gd name="T73" fmla="*/ 42 h 1293"/>
                <a:gd name="T74" fmla="*/ 63 w 1462"/>
                <a:gd name="T75" fmla="*/ 12 h 1293"/>
                <a:gd name="T76" fmla="*/ 113 w 1462"/>
                <a:gd name="T77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2" h="1293">
                  <a:moveTo>
                    <a:pt x="1041" y="393"/>
                  </a:moveTo>
                  <a:lnTo>
                    <a:pt x="1237" y="734"/>
                  </a:lnTo>
                  <a:lnTo>
                    <a:pt x="1237" y="899"/>
                  </a:lnTo>
                  <a:lnTo>
                    <a:pt x="225" y="899"/>
                  </a:lnTo>
                  <a:lnTo>
                    <a:pt x="646" y="562"/>
                  </a:lnTo>
                  <a:lnTo>
                    <a:pt x="870" y="683"/>
                  </a:lnTo>
                  <a:lnTo>
                    <a:pt x="1041" y="393"/>
                  </a:lnTo>
                  <a:close/>
                  <a:moveTo>
                    <a:pt x="479" y="233"/>
                  </a:moveTo>
                  <a:lnTo>
                    <a:pt x="505" y="237"/>
                  </a:lnTo>
                  <a:lnTo>
                    <a:pt x="529" y="244"/>
                  </a:lnTo>
                  <a:lnTo>
                    <a:pt x="551" y="257"/>
                  </a:lnTo>
                  <a:lnTo>
                    <a:pt x="571" y="273"/>
                  </a:lnTo>
                  <a:lnTo>
                    <a:pt x="587" y="292"/>
                  </a:lnTo>
                  <a:lnTo>
                    <a:pt x="599" y="314"/>
                  </a:lnTo>
                  <a:lnTo>
                    <a:pt x="607" y="339"/>
                  </a:lnTo>
                  <a:lnTo>
                    <a:pt x="610" y="366"/>
                  </a:lnTo>
                  <a:lnTo>
                    <a:pt x="607" y="392"/>
                  </a:lnTo>
                  <a:lnTo>
                    <a:pt x="599" y="416"/>
                  </a:lnTo>
                  <a:lnTo>
                    <a:pt x="587" y="439"/>
                  </a:lnTo>
                  <a:lnTo>
                    <a:pt x="571" y="458"/>
                  </a:lnTo>
                  <a:lnTo>
                    <a:pt x="551" y="474"/>
                  </a:lnTo>
                  <a:lnTo>
                    <a:pt x="529" y="487"/>
                  </a:lnTo>
                  <a:lnTo>
                    <a:pt x="505" y="494"/>
                  </a:lnTo>
                  <a:lnTo>
                    <a:pt x="479" y="496"/>
                  </a:lnTo>
                  <a:lnTo>
                    <a:pt x="451" y="494"/>
                  </a:lnTo>
                  <a:lnTo>
                    <a:pt x="427" y="487"/>
                  </a:lnTo>
                  <a:lnTo>
                    <a:pt x="405" y="474"/>
                  </a:lnTo>
                  <a:lnTo>
                    <a:pt x="385" y="458"/>
                  </a:lnTo>
                  <a:lnTo>
                    <a:pt x="369" y="439"/>
                  </a:lnTo>
                  <a:lnTo>
                    <a:pt x="357" y="416"/>
                  </a:lnTo>
                  <a:lnTo>
                    <a:pt x="349" y="392"/>
                  </a:lnTo>
                  <a:lnTo>
                    <a:pt x="346" y="366"/>
                  </a:lnTo>
                  <a:lnTo>
                    <a:pt x="349" y="339"/>
                  </a:lnTo>
                  <a:lnTo>
                    <a:pt x="357" y="314"/>
                  </a:lnTo>
                  <a:lnTo>
                    <a:pt x="369" y="292"/>
                  </a:lnTo>
                  <a:lnTo>
                    <a:pt x="385" y="273"/>
                  </a:lnTo>
                  <a:lnTo>
                    <a:pt x="405" y="257"/>
                  </a:lnTo>
                  <a:lnTo>
                    <a:pt x="427" y="244"/>
                  </a:lnTo>
                  <a:lnTo>
                    <a:pt x="451" y="237"/>
                  </a:lnTo>
                  <a:lnTo>
                    <a:pt x="479" y="233"/>
                  </a:lnTo>
                  <a:close/>
                  <a:moveTo>
                    <a:pt x="113" y="112"/>
                  </a:moveTo>
                  <a:lnTo>
                    <a:pt x="113" y="1012"/>
                  </a:lnTo>
                  <a:lnTo>
                    <a:pt x="1350" y="1012"/>
                  </a:lnTo>
                  <a:lnTo>
                    <a:pt x="1350" y="112"/>
                  </a:lnTo>
                  <a:lnTo>
                    <a:pt x="113" y="112"/>
                  </a:lnTo>
                  <a:close/>
                  <a:moveTo>
                    <a:pt x="113" y="0"/>
                  </a:moveTo>
                  <a:lnTo>
                    <a:pt x="1350" y="0"/>
                  </a:lnTo>
                  <a:lnTo>
                    <a:pt x="1375" y="3"/>
                  </a:lnTo>
                  <a:lnTo>
                    <a:pt x="1399" y="12"/>
                  </a:lnTo>
                  <a:lnTo>
                    <a:pt x="1420" y="24"/>
                  </a:lnTo>
                  <a:lnTo>
                    <a:pt x="1438" y="42"/>
                  </a:lnTo>
                  <a:lnTo>
                    <a:pt x="1450" y="63"/>
                  </a:lnTo>
                  <a:lnTo>
                    <a:pt x="1459" y="87"/>
                  </a:lnTo>
                  <a:lnTo>
                    <a:pt x="1462" y="112"/>
                  </a:lnTo>
                  <a:lnTo>
                    <a:pt x="1462" y="1181"/>
                  </a:lnTo>
                  <a:lnTo>
                    <a:pt x="1459" y="1206"/>
                  </a:lnTo>
                  <a:lnTo>
                    <a:pt x="1450" y="1230"/>
                  </a:lnTo>
                  <a:lnTo>
                    <a:pt x="1438" y="1251"/>
                  </a:lnTo>
                  <a:lnTo>
                    <a:pt x="1420" y="1269"/>
                  </a:lnTo>
                  <a:lnTo>
                    <a:pt x="1399" y="1281"/>
                  </a:lnTo>
                  <a:lnTo>
                    <a:pt x="1375" y="1290"/>
                  </a:lnTo>
                  <a:lnTo>
                    <a:pt x="1350" y="1293"/>
                  </a:lnTo>
                  <a:lnTo>
                    <a:pt x="113" y="1293"/>
                  </a:lnTo>
                  <a:lnTo>
                    <a:pt x="87" y="1290"/>
                  </a:lnTo>
                  <a:lnTo>
                    <a:pt x="63" y="1281"/>
                  </a:lnTo>
                  <a:lnTo>
                    <a:pt x="42" y="1269"/>
                  </a:lnTo>
                  <a:lnTo>
                    <a:pt x="24" y="1251"/>
                  </a:lnTo>
                  <a:lnTo>
                    <a:pt x="12" y="1230"/>
                  </a:lnTo>
                  <a:lnTo>
                    <a:pt x="3" y="1206"/>
                  </a:lnTo>
                  <a:lnTo>
                    <a:pt x="0" y="1181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8652654" y="3447043"/>
            <a:ext cx="882555" cy="656638"/>
            <a:chOff x="4522788" y="2420938"/>
            <a:chExt cx="663575" cy="493713"/>
          </a:xfrm>
        </p:grpSpPr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4522788" y="2420938"/>
              <a:ext cx="663575" cy="493713"/>
            </a:xfrm>
            <a:custGeom>
              <a:avLst/>
              <a:gdLst>
                <a:gd name="T0" fmla="*/ 2500 w 2924"/>
                <a:gd name="T1" fmla="*/ 3 h 2171"/>
                <a:gd name="T2" fmla="*/ 2562 w 2924"/>
                <a:gd name="T3" fmla="*/ 42 h 2171"/>
                <a:gd name="T4" fmla="*/ 2587 w 2924"/>
                <a:gd name="T5" fmla="*/ 112 h 2171"/>
                <a:gd name="T6" fmla="*/ 2575 w 2924"/>
                <a:gd name="T7" fmla="*/ 949 h 2171"/>
                <a:gd name="T8" fmla="*/ 2524 w 2924"/>
                <a:gd name="T9" fmla="*/ 1000 h 2171"/>
                <a:gd name="T10" fmla="*/ 2403 w 2924"/>
                <a:gd name="T11" fmla="*/ 1012 h 2171"/>
                <a:gd name="T12" fmla="*/ 2620 w 2924"/>
                <a:gd name="T13" fmla="*/ 1237 h 2171"/>
                <a:gd name="T14" fmla="*/ 2736 w 2924"/>
                <a:gd name="T15" fmla="*/ 1245 h 2171"/>
                <a:gd name="T16" fmla="*/ 2833 w 2924"/>
                <a:gd name="T17" fmla="*/ 1299 h 2171"/>
                <a:gd name="T18" fmla="*/ 2900 w 2924"/>
                <a:gd name="T19" fmla="*/ 1387 h 2171"/>
                <a:gd name="T20" fmla="*/ 2924 w 2924"/>
                <a:gd name="T21" fmla="*/ 1499 h 2171"/>
                <a:gd name="T22" fmla="*/ 2900 w 2924"/>
                <a:gd name="T23" fmla="*/ 1610 h 2171"/>
                <a:gd name="T24" fmla="*/ 2833 w 2924"/>
                <a:gd name="T25" fmla="*/ 1699 h 2171"/>
                <a:gd name="T26" fmla="*/ 2736 w 2924"/>
                <a:gd name="T27" fmla="*/ 1753 h 2171"/>
                <a:gd name="T28" fmla="*/ 2625 w 2924"/>
                <a:gd name="T29" fmla="*/ 1762 h 2171"/>
                <a:gd name="T30" fmla="*/ 2548 w 2924"/>
                <a:gd name="T31" fmla="*/ 1758 h 2171"/>
                <a:gd name="T32" fmla="*/ 2263 w 2924"/>
                <a:gd name="T33" fmla="*/ 1982 h 2171"/>
                <a:gd name="T34" fmla="*/ 2237 w 2924"/>
                <a:gd name="T35" fmla="*/ 2077 h 2171"/>
                <a:gd name="T36" fmla="*/ 2170 w 2924"/>
                <a:gd name="T37" fmla="*/ 2144 h 2171"/>
                <a:gd name="T38" fmla="*/ 2075 w 2924"/>
                <a:gd name="T39" fmla="*/ 2171 h 2171"/>
                <a:gd name="T40" fmla="*/ 1859 w 2924"/>
                <a:gd name="T41" fmla="*/ 2160 h 2171"/>
                <a:gd name="T42" fmla="*/ 1783 w 2924"/>
                <a:gd name="T43" fmla="*/ 2110 h 2171"/>
                <a:gd name="T44" fmla="*/ 1739 w 2924"/>
                <a:gd name="T45" fmla="*/ 2029 h 2171"/>
                <a:gd name="T46" fmla="*/ 1298 w 2924"/>
                <a:gd name="T47" fmla="*/ 1894 h 2171"/>
                <a:gd name="T48" fmla="*/ 1210 w 2924"/>
                <a:gd name="T49" fmla="*/ 1916 h 2171"/>
                <a:gd name="T50" fmla="*/ 992 w 2924"/>
                <a:gd name="T51" fmla="*/ 1905 h 2171"/>
                <a:gd name="T52" fmla="*/ 913 w 2924"/>
                <a:gd name="T53" fmla="*/ 1849 h 2171"/>
                <a:gd name="T54" fmla="*/ 871 w 2924"/>
                <a:gd name="T55" fmla="*/ 1761 h 2171"/>
                <a:gd name="T56" fmla="*/ 871 w 2924"/>
                <a:gd name="T57" fmla="*/ 1541 h 2171"/>
                <a:gd name="T58" fmla="*/ 913 w 2924"/>
                <a:gd name="T59" fmla="*/ 1454 h 2171"/>
                <a:gd name="T60" fmla="*/ 992 w 2924"/>
                <a:gd name="T61" fmla="*/ 1399 h 2171"/>
                <a:gd name="T62" fmla="*/ 1210 w 2924"/>
                <a:gd name="T63" fmla="*/ 1386 h 2171"/>
                <a:gd name="T64" fmla="*/ 1287 w 2924"/>
                <a:gd name="T65" fmla="*/ 1403 h 2171"/>
                <a:gd name="T66" fmla="*/ 1431 w 2924"/>
                <a:gd name="T67" fmla="*/ 1287 h 2171"/>
                <a:gd name="T68" fmla="*/ 1473 w 2924"/>
                <a:gd name="T69" fmla="*/ 1199 h 2171"/>
                <a:gd name="T70" fmla="*/ 1551 w 2924"/>
                <a:gd name="T71" fmla="*/ 1144 h 2171"/>
                <a:gd name="T72" fmla="*/ 1710 w 2924"/>
                <a:gd name="T73" fmla="*/ 1132 h 2171"/>
                <a:gd name="T74" fmla="*/ 87 w 2924"/>
                <a:gd name="T75" fmla="*/ 1009 h 2171"/>
                <a:gd name="T76" fmla="*/ 25 w 2924"/>
                <a:gd name="T77" fmla="*/ 970 h 2171"/>
                <a:gd name="T78" fmla="*/ 0 w 2924"/>
                <a:gd name="T79" fmla="*/ 899 h 2171"/>
                <a:gd name="T80" fmla="*/ 12 w 2924"/>
                <a:gd name="T81" fmla="*/ 62 h 2171"/>
                <a:gd name="T82" fmla="*/ 63 w 2924"/>
                <a:gd name="T83" fmla="*/ 12 h 2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24" h="2171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500" y="1009"/>
                  </a:lnTo>
                  <a:lnTo>
                    <a:pt x="2474" y="1012"/>
                  </a:lnTo>
                  <a:lnTo>
                    <a:pt x="2403" y="1012"/>
                  </a:lnTo>
                  <a:lnTo>
                    <a:pt x="2599" y="1207"/>
                  </a:lnTo>
                  <a:lnTo>
                    <a:pt x="2610" y="1221"/>
                  </a:lnTo>
                  <a:lnTo>
                    <a:pt x="2620" y="1237"/>
                  </a:lnTo>
                  <a:lnTo>
                    <a:pt x="2659" y="1234"/>
                  </a:lnTo>
                  <a:lnTo>
                    <a:pt x="2698" y="1237"/>
                  </a:lnTo>
                  <a:lnTo>
                    <a:pt x="2736" y="1245"/>
                  </a:lnTo>
                  <a:lnTo>
                    <a:pt x="2771" y="1258"/>
                  </a:lnTo>
                  <a:lnTo>
                    <a:pt x="2804" y="1276"/>
                  </a:lnTo>
                  <a:lnTo>
                    <a:pt x="2833" y="1299"/>
                  </a:lnTo>
                  <a:lnTo>
                    <a:pt x="2859" y="1325"/>
                  </a:lnTo>
                  <a:lnTo>
                    <a:pt x="2882" y="1354"/>
                  </a:lnTo>
                  <a:lnTo>
                    <a:pt x="2900" y="1387"/>
                  </a:lnTo>
                  <a:lnTo>
                    <a:pt x="2912" y="1422"/>
                  </a:lnTo>
                  <a:lnTo>
                    <a:pt x="2921" y="1460"/>
                  </a:lnTo>
                  <a:lnTo>
                    <a:pt x="2924" y="1499"/>
                  </a:lnTo>
                  <a:lnTo>
                    <a:pt x="2921" y="1538"/>
                  </a:lnTo>
                  <a:lnTo>
                    <a:pt x="2912" y="1575"/>
                  </a:lnTo>
                  <a:lnTo>
                    <a:pt x="2900" y="1610"/>
                  </a:lnTo>
                  <a:lnTo>
                    <a:pt x="2882" y="1643"/>
                  </a:lnTo>
                  <a:lnTo>
                    <a:pt x="2859" y="1672"/>
                  </a:lnTo>
                  <a:lnTo>
                    <a:pt x="2833" y="1699"/>
                  </a:lnTo>
                  <a:lnTo>
                    <a:pt x="2804" y="1721"/>
                  </a:lnTo>
                  <a:lnTo>
                    <a:pt x="2771" y="1739"/>
                  </a:lnTo>
                  <a:lnTo>
                    <a:pt x="2736" y="1753"/>
                  </a:lnTo>
                  <a:lnTo>
                    <a:pt x="2698" y="1761"/>
                  </a:lnTo>
                  <a:lnTo>
                    <a:pt x="2659" y="1764"/>
                  </a:lnTo>
                  <a:lnTo>
                    <a:pt x="2625" y="1762"/>
                  </a:lnTo>
                  <a:lnTo>
                    <a:pt x="2591" y="1755"/>
                  </a:lnTo>
                  <a:lnTo>
                    <a:pt x="2561" y="1745"/>
                  </a:lnTo>
                  <a:lnTo>
                    <a:pt x="2548" y="1758"/>
                  </a:lnTo>
                  <a:lnTo>
                    <a:pt x="2533" y="1768"/>
                  </a:lnTo>
                  <a:lnTo>
                    <a:pt x="2263" y="1934"/>
                  </a:lnTo>
                  <a:lnTo>
                    <a:pt x="2263" y="1982"/>
                  </a:lnTo>
                  <a:lnTo>
                    <a:pt x="2260" y="2016"/>
                  </a:lnTo>
                  <a:lnTo>
                    <a:pt x="2251" y="2047"/>
                  </a:lnTo>
                  <a:lnTo>
                    <a:pt x="2237" y="2077"/>
                  </a:lnTo>
                  <a:lnTo>
                    <a:pt x="2218" y="2103"/>
                  </a:lnTo>
                  <a:lnTo>
                    <a:pt x="2196" y="2126"/>
                  </a:lnTo>
                  <a:lnTo>
                    <a:pt x="2170" y="2144"/>
                  </a:lnTo>
                  <a:lnTo>
                    <a:pt x="2140" y="2159"/>
                  </a:lnTo>
                  <a:lnTo>
                    <a:pt x="2108" y="2168"/>
                  </a:lnTo>
                  <a:lnTo>
                    <a:pt x="2075" y="2171"/>
                  </a:lnTo>
                  <a:lnTo>
                    <a:pt x="1922" y="2171"/>
                  </a:lnTo>
                  <a:lnTo>
                    <a:pt x="1890" y="2168"/>
                  </a:lnTo>
                  <a:lnTo>
                    <a:pt x="1859" y="2160"/>
                  </a:lnTo>
                  <a:lnTo>
                    <a:pt x="1831" y="2148"/>
                  </a:lnTo>
                  <a:lnTo>
                    <a:pt x="1805" y="2131"/>
                  </a:lnTo>
                  <a:lnTo>
                    <a:pt x="1783" y="2110"/>
                  </a:lnTo>
                  <a:lnTo>
                    <a:pt x="1764" y="2085"/>
                  </a:lnTo>
                  <a:lnTo>
                    <a:pt x="1749" y="2059"/>
                  </a:lnTo>
                  <a:lnTo>
                    <a:pt x="1739" y="2029"/>
                  </a:lnTo>
                  <a:lnTo>
                    <a:pt x="1733" y="1998"/>
                  </a:lnTo>
                  <a:lnTo>
                    <a:pt x="1324" y="1877"/>
                  </a:lnTo>
                  <a:lnTo>
                    <a:pt x="1298" y="1894"/>
                  </a:lnTo>
                  <a:lnTo>
                    <a:pt x="1271" y="1906"/>
                  </a:lnTo>
                  <a:lnTo>
                    <a:pt x="1241" y="1914"/>
                  </a:lnTo>
                  <a:lnTo>
                    <a:pt x="1210" y="1916"/>
                  </a:lnTo>
                  <a:lnTo>
                    <a:pt x="1057" y="1916"/>
                  </a:lnTo>
                  <a:lnTo>
                    <a:pt x="1024" y="1913"/>
                  </a:lnTo>
                  <a:lnTo>
                    <a:pt x="992" y="1905"/>
                  </a:lnTo>
                  <a:lnTo>
                    <a:pt x="962" y="1891"/>
                  </a:lnTo>
                  <a:lnTo>
                    <a:pt x="936" y="1872"/>
                  </a:lnTo>
                  <a:lnTo>
                    <a:pt x="913" y="1849"/>
                  </a:lnTo>
                  <a:lnTo>
                    <a:pt x="895" y="1823"/>
                  </a:lnTo>
                  <a:lnTo>
                    <a:pt x="880" y="1794"/>
                  </a:lnTo>
                  <a:lnTo>
                    <a:pt x="871" y="1761"/>
                  </a:lnTo>
                  <a:lnTo>
                    <a:pt x="868" y="1727"/>
                  </a:lnTo>
                  <a:lnTo>
                    <a:pt x="868" y="1575"/>
                  </a:lnTo>
                  <a:lnTo>
                    <a:pt x="871" y="1541"/>
                  </a:lnTo>
                  <a:lnTo>
                    <a:pt x="880" y="1510"/>
                  </a:lnTo>
                  <a:lnTo>
                    <a:pt x="895" y="1480"/>
                  </a:lnTo>
                  <a:lnTo>
                    <a:pt x="913" y="1454"/>
                  </a:lnTo>
                  <a:lnTo>
                    <a:pt x="936" y="1430"/>
                  </a:lnTo>
                  <a:lnTo>
                    <a:pt x="962" y="1412"/>
                  </a:lnTo>
                  <a:lnTo>
                    <a:pt x="992" y="1399"/>
                  </a:lnTo>
                  <a:lnTo>
                    <a:pt x="1024" y="1389"/>
                  </a:lnTo>
                  <a:lnTo>
                    <a:pt x="1057" y="1386"/>
                  </a:lnTo>
                  <a:lnTo>
                    <a:pt x="1210" y="1386"/>
                  </a:lnTo>
                  <a:lnTo>
                    <a:pt x="1236" y="1388"/>
                  </a:lnTo>
                  <a:lnTo>
                    <a:pt x="1262" y="1393"/>
                  </a:lnTo>
                  <a:lnTo>
                    <a:pt x="1287" y="1403"/>
                  </a:lnTo>
                  <a:lnTo>
                    <a:pt x="1428" y="1338"/>
                  </a:lnTo>
                  <a:lnTo>
                    <a:pt x="1428" y="1320"/>
                  </a:lnTo>
                  <a:lnTo>
                    <a:pt x="1431" y="1287"/>
                  </a:lnTo>
                  <a:lnTo>
                    <a:pt x="1440" y="1255"/>
                  </a:lnTo>
                  <a:lnTo>
                    <a:pt x="1454" y="1225"/>
                  </a:lnTo>
                  <a:lnTo>
                    <a:pt x="1473" y="1199"/>
                  </a:lnTo>
                  <a:lnTo>
                    <a:pt x="1495" y="1177"/>
                  </a:lnTo>
                  <a:lnTo>
                    <a:pt x="1521" y="1158"/>
                  </a:lnTo>
                  <a:lnTo>
                    <a:pt x="1551" y="1144"/>
                  </a:lnTo>
                  <a:lnTo>
                    <a:pt x="1582" y="1136"/>
                  </a:lnTo>
                  <a:lnTo>
                    <a:pt x="1616" y="1132"/>
                  </a:lnTo>
                  <a:lnTo>
                    <a:pt x="1710" y="1132"/>
                  </a:lnTo>
                  <a:lnTo>
                    <a:pt x="1817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8"/>
            <p:cNvSpPr>
              <a:spLocks noEditPoints="1"/>
            </p:cNvSpPr>
            <p:nvPr/>
          </p:nvSpPr>
          <p:spPr bwMode="auto">
            <a:xfrm>
              <a:off x="4548188" y="2446338"/>
              <a:ext cx="536575" cy="179388"/>
            </a:xfrm>
            <a:custGeom>
              <a:avLst/>
              <a:gdLst>
                <a:gd name="T0" fmla="*/ 1653 w 2361"/>
                <a:gd name="T1" fmla="*/ 293 h 787"/>
                <a:gd name="T2" fmla="*/ 1630 w 2361"/>
                <a:gd name="T3" fmla="*/ 338 h 787"/>
                <a:gd name="T4" fmla="*/ 1642 w 2361"/>
                <a:gd name="T5" fmla="*/ 427 h 787"/>
                <a:gd name="T6" fmla="*/ 1687 w 2361"/>
                <a:gd name="T7" fmla="*/ 450 h 787"/>
                <a:gd name="T8" fmla="*/ 2057 w 2361"/>
                <a:gd name="T9" fmla="*/ 439 h 787"/>
                <a:gd name="T10" fmla="*/ 2080 w 2361"/>
                <a:gd name="T11" fmla="*/ 394 h 787"/>
                <a:gd name="T12" fmla="*/ 2069 w 2361"/>
                <a:gd name="T13" fmla="*/ 304 h 787"/>
                <a:gd name="T14" fmla="*/ 2024 w 2361"/>
                <a:gd name="T15" fmla="*/ 281 h 787"/>
                <a:gd name="T16" fmla="*/ 1108 w 2361"/>
                <a:gd name="T17" fmla="*/ 284 h 787"/>
                <a:gd name="T18" fmla="*/ 1071 w 2361"/>
                <a:gd name="T19" fmla="*/ 321 h 787"/>
                <a:gd name="T20" fmla="*/ 1071 w 2361"/>
                <a:gd name="T21" fmla="*/ 410 h 787"/>
                <a:gd name="T22" fmla="*/ 1108 w 2361"/>
                <a:gd name="T23" fmla="*/ 447 h 787"/>
                <a:gd name="T24" fmla="*/ 1197 w 2361"/>
                <a:gd name="T25" fmla="*/ 447 h 787"/>
                <a:gd name="T26" fmla="*/ 1234 w 2361"/>
                <a:gd name="T27" fmla="*/ 410 h 787"/>
                <a:gd name="T28" fmla="*/ 1234 w 2361"/>
                <a:gd name="T29" fmla="*/ 321 h 787"/>
                <a:gd name="T30" fmla="*/ 1197 w 2361"/>
                <a:gd name="T31" fmla="*/ 284 h 787"/>
                <a:gd name="T32" fmla="*/ 789 w 2361"/>
                <a:gd name="T33" fmla="*/ 281 h 787"/>
                <a:gd name="T34" fmla="*/ 742 w 2361"/>
                <a:gd name="T35" fmla="*/ 305 h 787"/>
                <a:gd name="T36" fmla="*/ 731 w 2361"/>
                <a:gd name="T37" fmla="*/ 391 h 787"/>
                <a:gd name="T38" fmla="*/ 755 w 2361"/>
                <a:gd name="T39" fmla="*/ 438 h 787"/>
                <a:gd name="T40" fmla="*/ 841 w 2361"/>
                <a:gd name="T41" fmla="*/ 450 h 787"/>
                <a:gd name="T42" fmla="*/ 888 w 2361"/>
                <a:gd name="T43" fmla="*/ 426 h 787"/>
                <a:gd name="T44" fmla="*/ 899 w 2361"/>
                <a:gd name="T45" fmla="*/ 340 h 787"/>
                <a:gd name="T46" fmla="*/ 876 w 2361"/>
                <a:gd name="T47" fmla="*/ 293 h 787"/>
                <a:gd name="T48" fmla="*/ 789 w 2361"/>
                <a:gd name="T49" fmla="*/ 281 h 787"/>
                <a:gd name="T50" fmla="*/ 367 w 2361"/>
                <a:gd name="T51" fmla="*/ 237 h 787"/>
                <a:gd name="T52" fmla="*/ 305 w 2361"/>
                <a:gd name="T53" fmla="*/ 287 h 787"/>
                <a:gd name="T54" fmla="*/ 281 w 2361"/>
                <a:gd name="T55" fmla="*/ 365 h 787"/>
                <a:gd name="T56" fmla="*/ 305 w 2361"/>
                <a:gd name="T57" fmla="*/ 445 h 787"/>
                <a:gd name="T58" fmla="*/ 367 w 2361"/>
                <a:gd name="T59" fmla="*/ 495 h 787"/>
                <a:gd name="T60" fmla="*/ 450 w 2361"/>
                <a:gd name="T61" fmla="*/ 503 h 787"/>
                <a:gd name="T62" fmla="*/ 521 w 2361"/>
                <a:gd name="T63" fmla="*/ 465 h 787"/>
                <a:gd name="T64" fmla="*/ 559 w 2361"/>
                <a:gd name="T65" fmla="*/ 394 h 787"/>
                <a:gd name="T66" fmla="*/ 551 w 2361"/>
                <a:gd name="T67" fmla="*/ 311 h 787"/>
                <a:gd name="T68" fmla="*/ 500 w 2361"/>
                <a:gd name="T69" fmla="*/ 249 h 787"/>
                <a:gd name="T70" fmla="*/ 422 w 2361"/>
                <a:gd name="T71" fmla="*/ 225 h 787"/>
                <a:gd name="T72" fmla="*/ 2361 w 2361"/>
                <a:gd name="T73" fmla="*/ 787 h 787"/>
                <a:gd name="T74" fmla="*/ 2249 w 2361"/>
                <a:gd name="T75" fmla="*/ 717 h 787"/>
                <a:gd name="T76" fmla="*/ 2208 w 2361"/>
                <a:gd name="T77" fmla="*/ 630 h 787"/>
                <a:gd name="T78" fmla="*/ 2129 w 2361"/>
                <a:gd name="T79" fmla="*/ 575 h 787"/>
                <a:gd name="T80" fmla="*/ 1911 w 2361"/>
                <a:gd name="T81" fmla="*/ 562 h 787"/>
                <a:gd name="T82" fmla="*/ 1815 w 2361"/>
                <a:gd name="T83" fmla="*/ 588 h 787"/>
                <a:gd name="T84" fmla="*/ 1747 w 2361"/>
                <a:gd name="T85" fmla="*/ 656 h 787"/>
                <a:gd name="T86" fmla="*/ 1722 w 2361"/>
                <a:gd name="T87" fmla="*/ 751 h 787"/>
                <a:gd name="T88" fmla="*/ 0 w 2361"/>
                <a:gd name="T89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87"/>
                  </a:lnTo>
                  <a:lnTo>
                    <a:pt x="2252" y="787"/>
                  </a:lnTo>
                  <a:lnTo>
                    <a:pt x="2252" y="751"/>
                  </a:lnTo>
                  <a:lnTo>
                    <a:pt x="2249" y="717"/>
                  </a:lnTo>
                  <a:lnTo>
                    <a:pt x="2240" y="686"/>
                  </a:lnTo>
                  <a:lnTo>
                    <a:pt x="2226" y="656"/>
                  </a:lnTo>
                  <a:lnTo>
                    <a:pt x="2208" y="630"/>
                  </a:lnTo>
                  <a:lnTo>
                    <a:pt x="2185" y="606"/>
                  </a:lnTo>
                  <a:lnTo>
                    <a:pt x="2158" y="588"/>
                  </a:lnTo>
                  <a:lnTo>
                    <a:pt x="2129" y="575"/>
                  </a:lnTo>
                  <a:lnTo>
                    <a:pt x="2097" y="565"/>
                  </a:lnTo>
                  <a:lnTo>
                    <a:pt x="2063" y="562"/>
                  </a:lnTo>
                  <a:lnTo>
                    <a:pt x="1911" y="562"/>
                  </a:lnTo>
                  <a:lnTo>
                    <a:pt x="1876" y="565"/>
                  </a:lnTo>
                  <a:lnTo>
                    <a:pt x="1844" y="575"/>
                  </a:lnTo>
                  <a:lnTo>
                    <a:pt x="1815" y="588"/>
                  </a:lnTo>
                  <a:lnTo>
                    <a:pt x="1788" y="606"/>
                  </a:lnTo>
                  <a:lnTo>
                    <a:pt x="1766" y="630"/>
                  </a:lnTo>
                  <a:lnTo>
                    <a:pt x="1747" y="656"/>
                  </a:lnTo>
                  <a:lnTo>
                    <a:pt x="1734" y="686"/>
                  </a:lnTo>
                  <a:lnTo>
                    <a:pt x="1725" y="717"/>
                  </a:lnTo>
                  <a:lnTo>
                    <a:pt x="1722" y="751"/>
                  </a:lnTo>
                  <a:lnTo>
                    <a:pt x="172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9"/>
            <p:cNvSpPr>
              <a:spLocks noEditPoints="1"/>
            </p:cNvSpPr>
            <p:nvPr/>
          </p:nvSpPr>
          <p:spPr bwMode="auto">
            <a:xfrm>
              <a:off x="4745038" y="2600326"/>
              <a:ext cx="415925" cy="287338"/>
            </a:xfrm>
            <a:custGeom>
              <a:avLst/>
              <a:gdLst>
                <a:gd name="T0" fmla="*/ 1737 w 1831"/>
                <a:gd name="T1" fmla="*/ 572 h 1271"/>
                <a:gd name="T2" fmla="*/ 1805 w 1831"/>
                <a:gd name="T3" fmla="*/ 626 h 1271"/>
                <a:gd name="T4" fmla="*/ 1831 w 1831"/>
                <a:gd name="T5" fmla="*/ 712 h 1271"/>
                <a:gd name="T6" fmla="*/ 1805 w 1831"/>
                <a:gd name="T7" fmla="*/ 798 h 1271"/>
                <a:gd name="T8" fmla="*/ 1737 w 1831"/>
                <a:gd name="T9" fmla="*/ 852 h 1271"/>
                <a:gd name="T10" fmla="*/ 1647 w 1831"/>
                <a:gd name="T11" fmla="*/ 861 h 1271"/>
                <a:gd name="T12" fmla="*/ 1570 w 1831"/>
                <a:gd name="T13" fmla="*/ 820 h 1271"/>
                <a:gd name="T14" fmla="*/ 1529 w 1831"/>
                <a:gd name="T15" fmla="*/ 743 h 1271"/>
                <a:gd name="T16" fmla="*/ 1537 w 1831"/>
                <a:gd name="T17" fmla="*/ 653 h 1271"/>
                <a:gd name="T18" fmla="*/ 1592 w 1831"/>
                <a:gd name="T19" fmla="*/ 585 h 1271"/>
                <a:gd name="T20" fmla="*/ 1678 w 1831"/>
                <a:gd name="T21" fmla="*/ 559 h 1271"/>
                <a:gd name="T22" fmla="*/ 1215 w 1831"/>
                <a:gd name="T23" fmla="*/ 2 h 1271"/>
                <a:gd name="T24" fmla="*/ 1261 w 1831"/>
                <a:gd name="T25" fmla="*/ 38 h 1271"/>
                <a:gd name="T26" fmla="*/ 1271 w 1831"/>
                <a:gd name="T27" fmla="*/ 228 h 1271"/>
                <a:gd name="T28" fmla="*/ 1511 w 1831"/>
                <a:gd name="T29" fmla="*/ 521 h 1271"/>
                <a:gd name="T30" fmla="*/ 1199 w 1831"/>
                <a:gd name="T31" fmla="*/ 304 h 1271"/>
                <a:gd name="T32" fmla="*/ 862 w 1831"/>
                <a:gd name="T33" fmla="*/ 518 h 1271"/>
                <a:gd name="T34" fmla="*/ 864 w 1831"/>
                <a:gd name="T35" fmla="*/ 575 h 1271"/>
                <a:gd name="T36" fmla="*/ 1425 w 1831"/>
                <a:gd name="T37" fmla="*/ 686 h 1271"/>
                <a:gd name="T38" fmla="*/ 1426 w 1831"/>
                <a:gd name="T39" fmla="*/ 736 h 1271"/>
                <a:gd name="T40" fmla="*/ 861 w 1831"/>
                <a:gd name="T41" fmla="*/ 707 h 1271"/>
                <a:gd name="T42" fmla="*/ 826 w 1831"/>
                <a:gd name="T43" fmla="*/ 752 h 1271"/>
                <a:gd name="T44" fmla="*/ 635 w 1831"/>
                <a:gd name="T45" fmla="*/ 763 h 1271"/>
                <a:gd name="T46" fmla="*/ 585 w 1831"/>
                <a:gd name="T47" fmla="*/ 743 h 1271"/>
                <a:gd name="T48" fmla="*/ 306 w 1831"/>
                <a:gd name="T49" fmla="*/ 857 h 1271"/>
                <a:gd name="T50" fmla="*/ 888 w 1831"/>
                <a:gd name="T51" fmla="*/ 989 h 1271"/>
                <a:gd name="T52" fmla="*/ 941 w 1831"/>
                <a:gd name="T53" fmla="*/ 966 h 1271"/>
                <a:gd name="T54" fmla="*/ 1126 w 1831"/>
                <a:gd name="T55" fmla="*/ 974 h 1271"/>
                <a:gd name="T56" fmla="*/ 1454 w 1831"/>
                <a:gd name="T57" fmla="*/ 830 h 1271"/>
                <a:gd name="T58" fmla="*/ 1170 w 1831"/>
                <a:gd name="T59" fmla="*/ 1085 h 1271"/>
                <a:gd name="T60" fmla="*/ 1159 w 1831"/>
                <a:gd name="T61" fmla="*/ 1234 h 1271"/>
                <a:gd name="T62" fmla="*/ 1114 w 1831"/>
                <a:gd name="T63" fmla="*/ 1269 h 1271"/>
                <a:gd name="T64" fmla="*/ 920 w 1831"/>
                <a:gd name="T65" fmla="*/ 1269 h 1271"/>
                <a:gd name="T66" fmla="*/ 875 w 1831"/>
                <a:gd name="T67" fmla="*/ 1234 h 1271"/>
                <a:gd name="T68" fmla="*/ 864 w 1831"/>
                <a:gd name="T69" fmla="*/ 1127 h 1271"/>
                <a:gd name="T70" fmla="*/ 282 w 1831"/>
                <a:gd name="T71" fmla="*/ 995 h 1271"/>
                <a:gd name="T72" fmla="*/ 229 w 1831"/>
                <a:gd name="T73" fmla="*/ 1017 h 1271"/>
                <a:gd name="T74" fmla="*/ 37 w 1831"/>
                <a:gd name="T75" fmla="*/ 1007 h 1271"/>
                <a:gd name="T76" fmla="*/ 2 w 1831"/>
                <a:gd name="T77" fmla="*/ 961 h 1271"/>
                <a:gd name="T78" fmla="*/ 2 w 1831"/>
                <a:gd name="T79" fmla="*/ 768 h 1271"/>
                <a:gd name="T80" fmla="*/ 37 w 1831"/>
                <a:gd name="T81" fmla="*/ 723 h 1271"/>
                <a:gd name="T82" fmla="*/ 229 w 1831"/>
                <a:gd name="T83" fmla="*/ 712 h 1271"/>
                <a:gd name="T84" fmla="*/ 280 w 1831"/>
                <a:gd name="T85" fmla="*/ 731 h 1271"/>
                <a:gd name="T86" fmla="*/ 559 w 1831"/>
                <a:gd name="T87" fmla="*/ 533 h 1271"/>
                <a:gd name="T88" fmla="*/ 581 w 1831"/>
                <a:gd name="T89" fmla="*/ 480 h 1271"/>
                <a:gd name="T90" fmla="*/ 635 w 1831"/>
                <a:gd name="T91" fmla="*/ 457 h 1271"/>
                <a:gd name="T92" fmla="*/ 967 w 1831"/>
                <a:gd name="T93" fmla="*/ 237 h 1271"/>
                <a:gd name="T94" fmla="*/ 969 w 1831"/>
                <a:gd name="T95" fmla="*/ 56 h 1271"/>
                <a:gd name="T96" fmla="*/ 1004 w 1831"/>
                <a:gd name="T97" fmla="*/ 11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1" h="1271">
                  <a:moveTo>
                    <a:pt x="1678" y="559"/>
                  </a:moveTo>
                  <a:lnTo>
                    <a:pt x="1708" y="562"/>
                  </a:lnTo>
                  <a:lnTo>
                    <a:pt x="1737" y="572"/>
                  </a:lnTo>
                  <a:lnTo>
                    <a:pt x="1763" y="585"/>
                  </a:lnTo>
                  <a:lnTo>
                    <a:pt x="1786" y="604"/>
                  </a:lnTo>
                  <a:lnTo>
                    <a:pt x="1805" y="626"/>
                  </a:lnTo>
                  <a:lnTo>
                    <a:pt x="1818" y="653"/>
                  </a:lnTo>
                  <a:lnTo>
                    <a:pt x="1828" y="681"/>
                  </a:lnTo>
                  <a:lnTo>
                    <a:pt x="1831" y="712"/>
                  </a:lnTo>
                  <a:lnTo>
                    <a:pt x="1828" y="743"/>
                  </a:lnTo>
                  <a:lnTo>
                    <a:pt x="1818" y="771"/>
                  </a:lnTo>
                  <a:lnTo>
                    <a:pt x="1805" y="798"/>
                  </a:lnTo>
                  <a:lnTo>
                    <a:pt x="1786" y="820"/>
                  </a:lnTo>
                  <a:lnTo>
                    <a:pt x="1763" y="839"/>
                  </a:lnTo>
                  <a:lnTo>
                    <a:pt x="1737" y="852"/>
                  </a:lnTo>
                  <a:lnTo>
                    <a:pt x="1708" y="861"/>
                  </a:lnTo>
                  <a:lnTo>
                    <a:pt x="1678" y="864"/>
                  </a:lnTo>
                  <a:lnTo>
                    <a:pt x="1647" y="861"/>
                  </a:lnTo>
                  <a:lnTo>
                    <a:pt x="1619" y="852"/>
                  </a:lnTo>
                  <a:lnTo>
                    <a:pt x="1592" y="839"/>
                  </a:lnTo>
                  <a:lnTo>
                    <a:pt x="1570" y="820"/>
                  </a:lnTo>
                  <a:lnTo>
                    <a:pt x="1551" y="798"/>
                  </a:lnTo>
                  <a:lnTo>
                    <a:pt x="1537" y="771"/>
                  </a:lnTo>
                  <a:lnTo>
                    <a:pt x="1529" y="743"/>
                  </a:lnTo>
                  <a:lnTo>
                    <a:pt x="1526" y="712"/>
                  </a:lnTo>
                  <a:lnTo>
                    <a:pt x="1529" y="681"/>
                  </a:lnTo>
                  <a:lnTo>
                    <a:pt x="1537" y="653"/>
                  </a:lnTo>
                  <a:lnTo>
                    <a:pt x="1551" y="626"/>
                  </a:lnTo>
                  <a:lnTo>
                    <a:pt x="1570" y="604"/>
                  </a:lnTo>
                  <a:lnTo>
                    <a:pt x="1592" y="585"/>
                  </a:lnTo>
                  <a:lnTo>
                    <a:pt x="1619" y="572"/>
                  </a:lnTo>
                  <a:lnTo>
                    <a:pt x="1647" y="562"/>
                  </a:lnTo>
                  <a:lnTo>
                    <a:pt x="1678" y="559"/>
                  </a:lnTo>
                  <a:close/>
                  <a:moveTo>
                    <a:pt x="1043" y="0"/>
                  </a:moveTo>
                  <a:lnTo>
                    <a:pt x="1195" y="0"/>
                  </a:lnTo>
                  <a:lnTo>
                    <a:pt x="1215" y="2"/>
                  </a:lnTo>
                  <a:lnTo>
                    <a:pt x="1233" y="11"/>
                  </a:lnTo>
                  <a:lnTo>
                    <a:pt x="1249" y="22"/>
                  </a:lnTo>
                  <a:lnTo>
                    <a:pt x="1261" y="38"/>
                  </a:lnTo>
                  <a:lnTo>
                    <a:pt x="1269" y="56"/>
                  </a:lnTo>
                  <a:lnTo>
                    <a:pt x="1271" y="76"/>
                  </a:lnTo>
                  <a:lnTo>
                    <a:pt x="1271" y="228"/>
                  </a:lnTo>
                  <a:lnTo>
                    <a:pt x="1271" y="232"/>
                  </a:lnTo>
                  <a:lnTo>
                    <a:pt x="1538" y="500"/>
                  </a:lnTo>
                  <a:lnTo>
                    <a:pt x="1511" y="521"/>
                  </a:lnTo>
                  <a:lnTo>
                    <a:pt x="1487" y="545"/>
                  </a:lnTo>
                  <a:lnTo>
                    <a:pt x="1467" y="572"/>
                  </a:lnTo>
                  <a:lnTo>
                    <a:pt x="1199" y="304"/>
                  </a:lnTo>
                  <a:lnTo>
                    <a:pt x="1195" y="305"/>
                  </a:lnTo>
                  <a:lnTo>
                    <a:pt x="1051" y="305"/>
                  </a:lnTo>
                  <a:lnTo>
                    <a:pt x="862" y="518"/>
                  </a:lnTo>
                  <a:lnTo>
                    <a:pt x="864" y="525"/>
                  </a:lnTo>
                  <a:lnTo>
                    <a:pt x="864" y="533"/>
                  </a:lnTo>
                  <a:lnTo>
                    <a:pt x="864" y="575"/>
                  </a:lnTo>
                  <a:lnTo>
                    <a:pt x="1437" y="635"/>
                  </a:lnTo>
                  <a:lnTo>
                    <a:pt x="1430" y="660"/>
                  </a:lnTo>
                  <a:lnTo>
                    <a:pt x="1425" y="686"/>
                  </a:lnTo>
                  <a:lnTo>
                    <a:pt x="1424" y="712"/>
                  </a:lnTo>
                  <a:lnTo>
                    <a:pt x="1424" y="725"/>
                  </a:lnTo>
                  <a:lnTo>
                    <a:pt x="1426" y="736"/>
                  </a:lnTo>
                  <a:lnTo>
                    <a:pt x="864" y="677"/>
                  </a:lnTo>
                  <a:lnTo>
                    <a:pt x="864" y="687"/>
                  </a:lnTo>
                  <a:lnTo>
                    <a:pt x="861" y="707"/>
                  </a:lnTo>
                  <a:lnTo>
                    <a:pt x="854" y="725"/>
                  </a:lnTo>
                  <a:lnTo>
                    <a:pt x="842" y="741"/>
                  </a:lnTo>
                  <a:lnTo>
                    <a:pt x="826" y="752"/>
                  </a:lnTo>
                  <a:lnTo>
                    <a:pt x="808" y="760"/>
                  </a:lnTo>
                  <a:lnTo>
                    <a:pt x="788" y="763"/>
                  </a:lnTo>
                  <a:lnTo>
                    <a:pt x="635" y="763"/>
                  </a:lnTo>
                  <a:lnTo>
                    <a:pt x="616" y="761"/>
                  </a:lnTo>
                  <a:lnTo>
                    <a:pt x="599" y="753"/>
                  </a:lnTo>
                  <a:lnTo>
                    <a:pt x="585" y="743"/>
                  </a:lnTo>
                  <a:lnTo>
                    <a:pt x="573" y="729"/>
                  </a:lnTo>
                  <a:lnTo>
                    <a:pt x="306" y="850"/>
                  </a:lnTo>
                  <a:lnTo>
                    <a:pt x="306" y="857"/>
                  </a:lnTo>
                  <a:lnTo>
                    <a:pt x="868" y="1022"/>
                  </a:lnTo>
                  <a:lnTo>
                    <a:pt x="875" y="1004"/>
                  </a:lnTo>
                  <a:lnTo>
                    <a:pt x="888" y="989"/>
                  </a:lnTo>
                  <a:lnTo>
                    <a:pt x="902" y="976"/>
                  </a:lnTo>
                  <a:lnTo>
                    <a:pt x="920" y="969"/>
                  </a:lnTo>
                  <a:lnTo>
                    <a:pt x="941" y="966"/>
                  </a:lnTo>
                  <a:lnTo>
                    <a:pt x="1094" y="966"/>
                  </a:lnTo>
                  <a:lnTo>
                    <a:pt x="1111" y="968"/>
                  </a:lnTo>
                  <a:lnTo>
                    <a:pt x="1126" y="974"/>
                  </a:lnTo>
                  <a:lnTo>
                    <a:pt x="1140" y="982"/>
                  </a:lnTo>
                  <a:lnTo>
                    <a:pt x="1440" y="799"/>
                  </a:lnTo>
                  <a:lnTo>
                    <a:pt x="1454" y="830"/>
                  </a:lnTo>
                  <a:lnTo>
                    <a:pt x="1472" y="859"/>
                  </a:lnTo>
                  <a:lnTo>
                    <a:pt x="1493" y="885"/>
                  </a:lnTo>
                  <a:lnTo>
                    <a:pt x="1170" y="1085"/>
                  </a:lnTo>
                  <a:lnTo>
                    <a:pt x="1170" y="1195"/>
                  </a:lnTo>
                  <a:lnTo>
                    <a:pt x="1167" y="1215"/>
                  </a:lnTo>
                  <a:lnTo>
                    <a:pt x="1159" y="1234"/>
                  </a:lnTo>
                  <a:lnTo>
                    <a:pt x="1148" y="1249"/>
                  </a:lnTo>
                  <a:lnTo>
                    <a:pt x="1132" y="1260"/>
                  </a:lnTo>
                  <a:lnTo>
                    <a:pt x="1114" y="1269"/>
                  </a:lnTo>
                  <a:lnTo>
                    <a:pt x="1094" y="1271"/>
                  </a:lnTo>
                  <a:lnTo>
                    <a:pt x="941" y="1271"/>
                  </a:lnTo>
                  <a:lnTo>
                    <a:pt x="920" y="1269"/>
                  </a:lnTo>
                  <a:lnTo>
                    <a:pt x="902" y="1260"/>
                  </a:lnTo>
                  <a:lnTo>
                    <a:pt x="887" y="1249"/>
                  </a:lnTo>
                  <a:lnTo>
                    <a:pt x="875" y="1234"/>
                  </a:lnTo>
                  <a:lnTo>
                    <a:pt x="868" y="1215"/>
                  </a:lnTo>
                  <a:lnTo>
                    <a:pt x="864" y="1195"/>
                  </a:lnTo>
                  <a:lnTo>
                    <a:pt x="864" y="1127"/>
                  </a:lnTo>
                  <a:lnTo>
                    <a:pt x="302" y="961"/>
                  </a:lnTo>
                  <a:lnTo>
                    <a:pt x="294" y="979"/>
                  </a:lnTo>
                  <a:lnTo>
                    <a:pt x="282" y="995"/>
                  </a:lnTo>
                  <a:lnTo>
                    <a:pt x="267" y="1007"/>
                  </a:lnTo>
                  <a:lnTo>
                    <a:pt x="249" y="1014"/>
                  </a:lnTo>
                  <a:lnTo>
                    <a:pt x="229" y="1017"/>
                  </a:lnTo>
                  <a:lnTo>
                    <a:pt x="76" y="1017"/>
                  </a:lnTo>
                  <a:lnTo>
                    <a:pt x="56" y="1014"/>
                  </a:lnTo>
                  <a:lnTo>
                    <a:pt x="37" y="1007"/>
                  </a:lnTo>
                  <a:lnTo>
                    <a:pt x="23" y="994"/>
                  </a:lnTo>
                  <a:lnTo>
                    <a:pt x="11" y="979"/>
                  </a:lnTo>
                  <a:lnTo>
                    <a:pt x="2" y="961"/>
                  </a:lnTo>
                  <a:lnTo>
                    <a:pt x="0" y="940"/>
                  </a:lnTo>
                  <a:lnTo>
                    <a:pt x="0" y="788"/>
                  </a:lnTo>
                  <a:lnTo>
                    <a:pt x="2" y="768"/>
                  </a:lnTo>
                  <a:lnTo>
                    <a:pt x="11" y="750"/>
                  </a:lnTo>
                  <a:lnTo>
                    <a:pt x="23" y="734"/>
                  </a:lnTo>
                  <a:lnTo>
                    <a:pt x="37" y="723"/>
                  </a:lnTo>
                  <a:lnTo>
                    <a:pt x="56" y="714"/>
                  </a:lnTo>
                  <a:lnTo>
                    <a:pt x="76" y="712"/>
                  </a:lnTo>
                  <a:lnTo>
                    <a:pt x="229" y="712"/>
                  </a:lnTo>
                  <a:lnTo>
                    <a:pt x="248" y="714"/>
                  </a:lnTo>
                  <a:lnTo>
                    <a:pt x="265" y="720"/>
                  </a:lnTo>
                  <a:lnTo>
                    <a:pt x="280" y="731"/>
                  </a:lnTo>
                  <a:lnTo>
                    <a:pt x="292" y="745"/>
                  </a:lnTo>
                  <a:lnTo>
                    <a:pt x="559" y="623"/>
                  </a:lnTo>
                  <a:lnTo>
                    <a:pt x="559" y="533"/>
                  </a:lnTo>
                  <a:lnTo>
                    <a:pt x="562" y="513"/>
                  </a:lnTo>
                  <a:lnTo>
                    <a:pt x="570" y="495"/>
                  </a:lnTo>
                  <a:lnTo>
                    <a:pt x="581" y="480"/>
                  </a:lnTo>
                  <a:lnTo>
                    <a:pt x="597" y="468"/>
                  </a:lnTo>
                  <a:lnTo>
                    <a:pt x="615" y="461"/>
                  </a:lnTo>
                  <a:lnTo>
                    <a:pt x="635" y="457"/>
                  </a:lnTo>
                  <a:lnTo>
                    <a:pt x="780" y="457"/>
                  </a:lnTo>
                  <a:lnTo>
                    <a:pt x="968" y="245"/>
                  </a:lnTo>
                  <a:lnTo>
                    <a:pt x="967" y="237"/>
                  </a:lnTo>
                  <a:lnTo>
                    <a:pt x="966" y="228"/>
                  </a:lnTo>
                  <a:lnTo>
                    <a:pt x="966" y="76"/>
                  </a:lnTo>
                  <a:lnTo>
                    <a:pt x="969" y="56"/>
                  </a:lnTo>
                  <a:lnTo>
                    <a:pt x="976" y="38"/>
                  </a:lnTo>
                  <a:lnTo>
                    <a:pt x="988" y="22"/>
                  </a:lnTo>
                  <a:lnTo>
                    <a:pt x="1004" y="11"/>
                  </a:lnTo>
                  <a:lnTo>
                    <a:pt x="1022" y="2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298201" y="1999133"/>
            <a:ext cx="1061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Server</a:t>
            </a:r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5355209" y="1626791"/>
            <a:ext cx="935508" cy="364089"/>
            <a:chOff x="558800" y="4513263"/>
            <a:chExt cx="587375" cy="228600"/>
          </a:xfrm>
        </p:grpSpPr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558800" y="4513263"/>
              <a:ext cx="587375" cy="228600"/>
            </a:xfrm>
            <a:custGeom>
              <a:avLst/>
              <a:gdLst>
                <a:gd name="T0" fmla="*/ 112 w 2586"/>
                <a:gd name="T1" fmla="*/ 0 h 1012"/>
                <a:gd name="T2" fmla="*/ 2474 w 2586"/>
                <a:gd name="T3" fmla="*/ 0 h 1012"/>
                <a:gd name="T4" fmla="*/ 2499 w 2586"/>
                <a:gd name="T5" fmla="*/ 3 h 1012"/>
                <a:gd name="T6" fmla="*/ 2524 w 2586"/>
                <a:gd name="T7" fmla="*/ 12 h 1012"/>
                <a:gd name="T8" fmla="*/ 2545 w 2586"/>
                <a:gd name="T9" fmla="*/ 24 h 1012"/>
                <a:gd name="T10" fmla="*/ 2562 w 2586"/>
                <a:gd name="T11" fmla="*/ 42 h 1012"/>
                <a:gd name="T12" fmla="*/ 2575 w 2586"/>
                <a:gd name="T13" fmla="*/ 62 h 1012"/>
                <a:gd name="T14" fmla="*/ 2584 w 2586"/>
                <a:gd name="T15" fmla="*/ 87 h 1012"/>
                <a:gd name="T16" fmla="*/ 2586 w 2586"/>
                <a:gd name="T17" fmla="*/ 112 h 1012"/>
                <a:gd name="T18" fmla="*/ 2586 w 2586"/>
                <a:gd name="T19" fmla="*/ 899 h 1012"/>
                <a:gd name="T20" fmla="*/ 2584 w 2586"/>
                <a:gd name="T21" fmla="*/ 925 h 1012"/>
                <a:gd name="T22" fmla="*/ 2575 w 2586"/>
                <a:gd name="T23" fmla="*/ 949 h 1012"/>
                <a:gd name="T24" fmla="*/ 2562 w 2586"/>
                <a:gd name="T25" fmla="*/ 970 h 1012"/>
                <a:gd name="T26" fmla="*/ 2545 w 2586"/>
                <a:gd name="T27" fmla="*/ 987 h 1012"/>
                <a:gd name="T28" fmla="*/ 2524 w 2586"/>
                <a:gd name="T29" fmla="*/ 1000 h 1012"/>
                <a:gd name="T30" fmla="*/ 2499 w 2586"/>
                <a:gd name="T31" fmla="*/ 1009 h 1012"/>
                <a:gd name="T32" fmla="*/ 2474 w 2586"/>
                <a:gd name="T33" fmla="*/ 1012 h 1012"/>
                <a:gd name="T34" fmla="*/ 112 w 2586"/>
                <a:gd name="T35" fmla="*/ 1012 h 1012"/>
                <a:gd name="T36" fmla="*/ 87 w 2586"/>
                <a:gd name="T37" fmla="*/ 1009 h 1012"/>
                <a:gd name="T38" fmla="*/ 63 w 2586"/>
                <a:gd name="T39" fmla="*/ 1000 h 1012"/>
                <a:gd name="T40" fmla="*/ 42 w 2586"/>
                <a:gd name="T41" fmla="*/ 987 h 1012"/>
                <a:gd name="T42" fmla="*/ 24 w 2586"/>
                <a:gd name="T43" fmla="*/ 970 h 1012"/>
                <a:gd name="T44" fmla="*/ 12 w 2586"/>
                <a:gd name="T45" fmla="*/ 949 h 1012"/>
                <a:gd name="T46" fmla="*/ 3 w 2586"/>
                <a:gd name="T47" fmla="*/ 925 h 1012"/>
                <a:gd name="T48" fmla="*/ 0 w 2586"/>
                <a:gd name="T49" fmla="*/ 899 h 1012"/>
                <a:gd name="T50" fmla="*/ 0 w 2586"/>
                <a:gd name="T51" fmla="*/ 112 h 1012"/>
                <a:gd name="T52" fmla="*/ 3 w 2586"/>
                <a:gd name="T53" fmla="*/ 87 h 1012"/>
                <a:gd name="T54" fmla="*/ 12 w 2586"/>
                <a:gd name="T55" fmla="*/ 62 h 1012"/>
                <a:gd name="T56" fmla="*/ 24 w 2586"/>
                <a:gd name="T57" fmla="*/ 42 h 1012"/>
                <a:gd name="T58" fmla="*/ 42 w 2586"/>
                <a:gd name="T59" fmla="*/ 24 h 1012"/>
                <a:gd name="T60" fmla="*/ 63 w 2586"/>
                <a:gd name="T61" fmla="*/ 12 h 1012"/>
                <a:gd name="T62" fmla="*/ 87 w 2586"/>
                <a:gd name="T63" fmla="*/ 3 h 1012"/>
                <a:gd name="T64" fmla="*/ 112 w 2586"/>
                <a:gd name="T65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6" h="1012">
                  <a:moveTo>
                    <a:pt x="112" y="0"/>
                  </a:moveTo>
                  <a:lnTo>
                    <a:pt x="2474" y="0"/>
                  </a:lnTo>
                  <a:lnTo>
                    <a:pt x="2499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6" y="112"/>
                  </a:lnTo>
                  <a:lnTo>
                    <a:pt x="2586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499" y="1009"/>
                  </a:lnTo>
                  <a:lnTo>
                    <a:pt x="2474" y="1012"/>
                  </a:lnTo>
                  <a:lnTo>
                    <a:pt x="112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4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584200" y="4538663"/>
              <a:ext cx="536575" cy="177800"/>
            </a:xfrm>
            <a:custGeom>
              <a:avLst/>
              <a:gdLst>
                <a:gd name="T0" fmla="*/ 1669 w 2362"/>
                <a:gd name="T1" fmla="*/ 284 h 787"/>
                <a:gd name="T2" fmla="*/ 1642 w 2362"/>
                <a:gd name="T3" fmla="*/ 304 h 787"/>
                <a:gd name="T4" fmla="*/ 1631 w 2362"/>
                <a:gd name="T5" fmla="*/ 338 h 787"/>
                <a:gd name="T6" fmla="*/ 1634 w 2362"/>
                <a:gd name="T7" fmla="*/ 412 h 787"/>
                <a:gd name="T8" fmla="*/ 1654 w 2362"/>
                <a:gd name="T9" fmla="*/ 439 h 787"/>
                <a:gd name="T10" fmla="*/ 1687 w 2362"/>
                <a:gd name="T11" fmla="*/ 450 h 787"/>
                <a:gd name="T12" fmla="*/ 2042 w 2362"/>
                <a:gd name="T13" fmla="*/ 447 h 787"/>
                <a:gd name="T14" fmla="*/ 2070 w 2362"/>
                <a:gd name="T15" fmla="*/ 427 h 787"/>
                <a:gd name="T16" fmla="*/ 2081 w 2362"/>
                <a:gd name="T17" fmla="*/ 394 h 787"/>
                <a:gd name="T18" fmla="*/ 2078 w 2362"/>
                <a:gd name="T19" fmla="*/ 320 h 787"/>
                <a:gd name="T20" fmla="*/ 2058 w 2362"/>
                <a:gd name="T21" fmla="*/ 293 h 787"/>
                <a:gd name="T22" fmla="*/ 2025 w 2362"/>
                <a:gd name="T23" fmla="*/ 281 h 787"/>
                <a:gd name="T24" fmla="*/ 1127 w 2362"/>
                <a:gd name="T25" fmla="*/ 281 h 787"/>
                <a:gd name="T26" fmla="*/ 1093 w 2362"/>
                <a:gd name="T27" fmla="*/ 293 h 787"/>
                <a:gd name="T28" fmla="*/ 1072 w 2362"/>
                <a:gd name="T29" fmla="*/ 321 h 787"/>
                <a:gd name="T30" fmla="*/ 1069 w 2362"/>
                <a:gd name="T31" fmla="*/ 391 h 787"/>
                <a:gd name="T32" fmla="*/ 1081 w 2362"/>
                <a:gd name="T33" fmla="*/ 426 h 787"/>
                <a:gd name="T34" fmla="*/ 1109 w 2362"/>
                <a:gd name="T35" fmla="*/ 447 h 787"/>
                <a:gd name="T36" fmla="*/ 1179 w 2362"/>
                <a:gd name="T37" fmla="*/ 450 h 787"/>
                <a:gd name="T38" fmla="*/ 1214 w 2362"/>
                <a:gd name="T39" fmla="*/ 438 h 787"/>
                <a:gd name="T40" fmla="*/ 1235 w 2362"/>
                <a:gd name="T41" fmla="*/ 410 h 787"/>
                <a:gd name="T42" fmla="*/ 1237 w 2362"/>
                <a:gd name="T43" fmla="*/ 340 h 787"/>
                <a:gd name="T44" fmla="*/ 1226 w 2362"/>
                <a:gd name="T45" fmla="*/ 305 h 787"/>
                <a:gd name="T46" fmla="*/ 1197 w 2362"/>
                <a:gd name="T47" fmla="*/ 284 h 787"/>
                <a:gd name="T48" fmla="*/ 1127 w 2362"/>
                <a:gd name="T49" fmla="*/ 281 h 787"/>
                <a:gd name="T50" fmla="*/ 772 w 2362"/>
                <a:gd name="T51" fmla="*/ 284 h 787"/>
                <a:gd name="T52" fmla="*/ 743 w 2362"/>
                <a:gd name="T53" fmla="*/ 305 h 787"/>
                <a:gd name="T54" fmla="*/ 731 w 2362"/>
                <a:gd name="T55" fmla="*/ 340 h 787"/>
                <a:gd name="T56" fmla="*/ 734 w 2362"/>
                <a:gd name="T57" fmla="*/ 410 h 787"/>
                <a:gd name="T58" fmla="*/ 755 w 2362"/>
                <a:gd name="T59" fmla="*/ 438 h 787"/>
                <a:gd name="T60" fmla="*/ 790 w 2362"/>
                <a:gd name="T61" fmla="*/ 450 h 787"/>
                <a:gd name="T62" fmla="*/ 860 w 2362"/>
                <a:gd name="T63" fmla="*/ 447 h 787"/>
                <a:gd name="T64" fmla="*/ 888 w 2362"/>
                <a:gd name="T65" fmla="*/ 426 h 787"/>
                <a:gd name="T66" fmla="*/ 900 w 2362"/>
                <a:gd name="T67" fmla="*/ 391 h 787"/>
                <a:gd name="T68" fmla="*/ 897 w 2362"/>
                <a:gd name="T69" fmla="*/ 321 h 787"/>
                <a:gd name="T70" fmla="*/ 876 w 2362"/>
                <a:gd name="T71" fmla="*/ 293 h 787"/>
                <a:gd name="T72" fmla="*/ 841 w 2362"/>
                <a:gd name="T73" fmla="*/ 281 h 787"/>
                <a:gd name="T74" fmla="*/ 423 w 2362"/>
                <a:gd name="T75" fmla="*/ 225 h 787"/>
                <a:gd name="T76" fmla="*/ 368 w 2362"/>
                <a:gd name="T77" fmla="*/ 237 h 787"/>
                <a:gd name="T78" fmla="*/ 323 w 2362"/>
                <a:gd name="T79" fmla="*/ 266 h 787"/>
                <a:gd name="T80" fmla="*/ 293 w 2362"/>
                <a:gd name="T81" fmla="*/ 311 h 787"/>
                <a:gd name="T82" fmla="*/ 282 w 2362"/>
                <a:gd name="T83" fmla="*/ 365 h 787"/>
                <a:gd name="T84" fmla="*/ 293 w 2362"/>
                <a:gd name="T85" fmla="*/ 420 h 787"/>
                <a:gd name="T86" fmla="*/ 323 w 2362"/>
                <a:gd name="T87" fmla="*/ 465 h 787"/>
                <a:gd name="T88" fmla="*/ 368 w 2362"/>
                <a:gd name="T89" fmla="*/ 495 h 787"/>
                <a:gd name="T90" fmla="*/ 423 w 2362"/>
                <a:gd name="T91" fmla="*/ 506 h 787"/>
                <a:gd name="T92" fmla="*/ 476 w 2362"/>
                <a:gd name="T93" fmla="*/ 495 h 787"/>
                <a:gd name="T94" fmla="*/ 522 w 2362"/>
                <a:gd name="T95" fmla="*/ 465 h 787"/>
                <a:gd name="T96" fmla="*/ 551 w 2362"/>
                <a:gd name="T97" fmla="*/ 420 h 787"/>
                <a:gd name="T98" fmla="*/ 563 w 2362"/>
                <a:gd name="T99" fmla="*/ 365 h 787"/>
                <a:gd name="T100" fmla="*/ 551 w 2362"/>
                <a:gd name="T101" fmla="*/ 311 h 787"/>
                <a:gd name="T102" fmla="*/ 522 w 2362"/>
                <a:gd name="T103" fmla="*/ 266 h 787"/>
                <a:gd name="T104" fmla="*/ 476 w 2362"/>
                <a:gd name="T105" fmla="*/ 237 h 787"/>
                <a:gd name="T106" fmla="*/ 423 w 2362"/>
                <a:gd name="T107" fmla="*/ 225 h 787"/>
                <a:gd name="T108" fmla="*/ 2362 w 2362"/>
                <a:gd name="T109" fmla="*/ 0 h 787"/>
                <a:gd name="T110" fmla="*/ 0 w 2362"/>
                <a:gd name="T111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787">
                  <a:moveTo>
                    <a:pt x="1687" y="281"/>
                  </a:moveTo>
                  <a:lnTo>
                    <a:pt x="1669" y="284"/>
                  </a:lnTo>
                  <a:lnTo>
                    <a:pt x="1654" y="293"/>
                  </a:lnTo>
                  <a:lnTo>
                    <a:pt x="1642" y="304"/>
                  </a:lnTo>
                  <a:lnTo>
                    <a:pt x="1634" y="320"/>
                  </a:lnTo>
                  <a:lnTo>
                    <a:pt x="1631" y="338"/>
                  </a:lnTo>
                  <a:lnTo>
                    <a:pt x="1631" y="394"/>
                  </a:lnTo>
                  <a:lnTo>
                    <a:pt x="1634" y="412"/>
                  </a:lnTo>
                  <a:lnTo>
                    <a:pt x="1642" y="427"/>
                  </a:lnTo>
                  <a:lnTo>
                    <a:pt x="1654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9"/>
                  </a:lnTo>
                  <a:lnTo>
                    <a:pt x="2070" y="427"/>
                  </a:lnTo>
                  <a:lnTo>
                    <a:pt x="2078" y="412"/>
                  </a:lnTo>
                  <a:lnTo>
                    <a:pt x="2081" y="394"/>
                  </a:lnTo>
                  <a:lnTo>
                    <a:pt x="2081" y="338"/>
                  </a:lnTo>
                  <a:lnTo>
                    <a:pt x="2078" y="320"/>
                  </a:lnTo>
                  <a:lnTo>
                    <a:pt x="2070" y="304"/>
                  </a:lnTo>
                  <a:lnTo>
                    <a:pt x="2058" y="293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7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7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5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5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5"/>
                  </a:lnTo>
                  <a:lnTo>
                    <a:pt x="394" y="504"/>
                  </a:lnTo>
                  <a:lnTo>
                    <a:pt x="423" y="506"/>
                  </a:lnTo>
                  <a:lnTo>
                    <a:pt x="450" y="504"/>
                  </a:lnTo>
                  <a:lnTo>
                    <a:pt x="476" y="495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5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5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7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" name="Straight Arrow Connector 2"/>
          <p:cNvCxnSpPr/>
          <p:nvPr/>
        </p:nvCxnSpPr>
        <p:spPr bwMode="auto">
          <a:xfrm flipH="1">
            <a:off x="3068389" y="2830130"/>
            <a:ext cx="1988987" cy="45256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 bwMode="auto">
          <a:xfrm flipH="1">
            <a:off x="4866758" y="2860571"/>
            <a:ext cx="425029" cy="497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 bwMode="auto">
          <a:xfrm>
            <a:off x="6186254" y="2892288"/>
            <a:ext cx="388861" cy="46327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6575115" y="2793795"/>
            <a:ext cx="1919661" cy="4889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12877" y="5135178"/>
            <a:ext cx="59556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One software </a:t>
            </a:r>
            <a:r>
              <a:rPr lang="en-US" sz="2000" kern="0" dirty="0">
                <a:latin typeface="+mj-lt"/>
              </a:rPr>
              <a:t>component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multiple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server </a:t>
            </a:r>
            <a:r>
              <a:rPr kumimoji="0" lang="en-US" sz="1800" b="0" i="0" u="sng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roles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/>
              <a:t>A r</a:t>
            </a:r>
            <a:r>
              <a:rPr lang="en-US" kern="0" baseline="0" dirty="0"/>
              <a:t>ole = functionality + s</a:t>
            </a:r>
            <a:r>
              <a:rPr lang="en-US" kern="0" dirty="0"/>
              <a:t>ervice types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baseline="0" dirty="0"/>
              <a:t>Role-based </a:t>
            </a:r>
            <a:r>
              <a:rPr lang="en-US" kern="0" dirty="0"/>
              <a:t>licensing allows you to dedicate hardware to server functionality</a:t>
            </a:r>
            <a:endParaRPr lang="en-US" kern="0" baseline="0" dirty="0"/>
          </a:p>
        </p:txBody>
      </p:sp>
    </p:spTree>
    <p:extLst>
      <p:ext uri="{BB962C8B-B14F-4D97-AF65-F5344CB8AC3E}">
        <p14:creationId xmlns:p14="http://schemas.microsoft.com/office/powerpoint/2010/main" val="39777934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63ADB6A-80D2-4E7A-A31C-51B672C7C211}"/>
              </a:ext>
            </a:extLst>
          </p:cNvPr>
          <p:cNvSpPr txBox="1">
            <a:spLocks/>
          </p:cNvSpPr>
          <p:nvPr/>
        </p:nvSpPr>
        <p:spPr>
          <a:xfrm>
            <a:off x="4246280" y="3664070"/>
            <a:ext cx="171656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Decision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Support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86D6E14-F025-4B52-9823-8ACDB517F54B}"/>
              </a:ext>
            </a:extLst>
          </p:cNvPr>
          <p:cNvSpPr txBox="1">
            <a:spLocks/>
          </p:cNvSpPr>
          <p:nvPr/>
        </p:nvSpPr>
        <p:spPr>
          <a:xfrm>
            <a:off x="9014028" y="1703822"/>
            <a:ext cx="1737360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Analytics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2D32F9A-7D8F-4395-B3B8-881CE99E951F}"/>
              </a:ext>
            </a:extLst>
          </p:cNvPr>
          <p:cNvGrpSpPr>
            <a:grpSpLocks noChangeAspect="1"/>
          </p:cNvGrpSpPr>
          <p:nvPr/>
        </p:nvGrpSpPr>
        <p:grpSpPr>
          <a:xfrm>
            <a:off x="9237662" y="2462589"/>
            <a:ext cx="1010007" cy="661094"/>
            <a:chOff x="2392680" y="2581223"/>
            <a:chExt cx="581759" cy="380787"/>
          </a:xfrm>
        </p:grpSpPr>
        <p:sp useBgFill="1">
          <p:nvSpPr>
            <p:cNvPr id="45" name="Freeform 55">
              <a:extLst>
                <a:ext uri="{FF2B5EF4-FFF2-40B4-BE49-F238E27FC236}">
                  <a16:creationId xmlns:a16="http://schemas.microsoft.com/office/drawing/2014/main" id="{D55A4F3F-EEAB-4324-A180-49F261A8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680" y="2581223"/>
              <a:ext cx="581759" cy="380787"/>
            </a:xfrm>
            <a:custGeom>
              <a:avLst/>
              <a:gdLst>
                <a:gd name="T0" fmla="*/ 939 w 2306"/>
                <a:gd name="T1" fmla="*/ 0 h 1518"/>
                <a:gd name="T2" fmla="*/ 1004 w 2306"/>
                <a:gd name="T3" fmla="*/ 12 h 1518"/>
                <a:gd name="T4" fmla="*/ 1057 w 2306"/>
                <a:gd name="T5" fmla="*/ 43 h 1518"/>
                <a:gd name="T6" fmla="*/ 1098 w 2306"/>
                <a:gd name="T7" fmla="*/ 91 h 1518"/>
                <a:gd name="T8" fmla="*/ 1121 w 2306"/>
                <a:gd name="T9" fmla="*/ 151 h 1518"/>
                <a:gd name="T10" fmla="*/ 1123 w 2306"/>
                <a:gd name="T11" fmla="*/ 230 h 1518"/>
                <a:gd name="T12" fmla="*/ 1195 w 2306"/>
                <a:gd name="T13" fmla="*/ 204 h 1518"/>
                <a:gd name="T14" fmla="*/ 1206 w 2306"/>
                <a:gd name="T15" fmla="*/ 154 h 1518"/>
                <a:gd name="T16" fmla="*/ 1237 w 2306"/>
                <a:gd name="T17" fmla="*/ 116 h 1518"/>
                <a:gd name="T18" fmla="*/ 1281 w 2306"/>
                <a:gd name="T19" fmla="*/ 94 h 1518"/>
                <a:gd name="T20" fmla="*/ 1858 w 2306"/>
                <a:gd name="T21" fmla="*/ 91 h 1518"/>
                <a:gd name="T22" fmla="*/ 1876 w 2306"/>
                <a:gd name="T23" fmla="*/ 96 h 1518"/>
                <a:gd name="T24" fmla="*/ 1910 w 2306"/>
                <a:gd name="T25" fmla="*/ 112 h 1518"/>
                <a:gd name="T26" fmla="*/ 2272 w 2306"/>
                <a:gd name="T27" fmla="*/ 472 h 1518"/>
                <a:gd name="T28" fmla="*/ 2297 w 2306"/>
                <a:gd name="T29" fmla="*/ 509 h 1518"/>
                <a:gd name="T30" fmla="*/ 2305 w 2306"/>
                <a:gd name="T31" fmla="*/ 551 h 1518"/>
                <a:gd name="T32" fmla="*/ 2306 w 2306"/>
                <a:gd name="T33" fmla="*/ 1405 h 1518"/>
                <a:gd name="T34" fmla="*/ 2294 w 2306"/>
                <a:gd name="T35" fmla="*/ 1455 h 1518"/>
                <a:gd name="T36" fmla="*/ 2264 w 2306"/>
                <a:gd name="T37" fmla="*/ 1494 h 1518"/>
                <a:gd name="T38" fmla="*/ 2218 w 2306"/>
                <a:gd name="T39" fmla="*/ 1515 h 1518"/>
                <a:gd name="T40" fmla="*/ 1308 w 2306"/>
                <a:gd name="T41" fmla="*/ 1518 h 1518"/>
                <a:gd name="T42" fmla="*/ 1258 w 2306"/>
                <a:gd name="T43" fmla="*/ 1506 h 1518"/>
                <a:gd name="T44" fmla="*/ 1220 w 2306"/>
                <a:gd name="T45" fmla="*/ 1476 h 1518"/>
                <a:gd name="T46" fmla="*/ 1198 w 2306"/>
                <a:gd name="T47" fmla="*/ 1431 h 1518"/>
                <a:gd name="T48" fmla="*/ 1195 w 2306"/>
                <a:gd name="T49" fmla="*/ 852 h 1518"/>
                <a:gd name="T50" fmla="*/ 1048 w 2306"/>
                <a:gd name="T51" fmla="*/ 974 h 1518"/>
                <a:gd name="T52" fmla="*/ 1026 w 2306"/>
                <a:gd name="T53" fmla="*/ 1033 h 1518"/>
                <a:gd name="T54" fmla="*/ 985 w 2306"/>
                <a:gd name="T55" fmla="*/ 1080 h 1518"/>
                <a:gd name="T56" fmla="*/ 931 w 2306"/>
                <a:gd name="T57" fmla="*/ 1111 h 1518"/>
                <a:gd name="T58" fmla="*/ 867 w 2306"/>
                <a:gd name="T59" fmla="*/ 1123 h 1518"/>
                <a:gd name="T60" fmla="*/ 761 w 2306"/>
                <a:gd name="T61" fmla="*/ 1120 h 1518"/>
                <a:gd name="T62" fmla="*/ 699 w 2306"/>
                <a:gd name="T63" fmla="*/ 1095 h 1518"/>
                <a:gd name="T64" fmla="*/ 651 w 2306"/>
                <a:gd name="T65" fmla="*/ 1053 h 1518"/>
                <a:gd name="T66" fmla="*/ 620 w 2306"/>
                <a:gd name="T67" fmla="*/ 995 h 1518"/>
                <a:gd name="T68" fmla="*/ 322 w 2306"/>
                <a:gd name="T69" fmla="*/ 931 h 1518"/>
                <a:gd name="T70" fmla="*/ 257 w 2306"/>
                <a:gd name="T71" fmla="*/ 943 h 1518"/>
                <a:gd name="T72" fmla="*/ 151 w 2306"/>
                <a:gd name="T73" fmla="*/ 940 h 1518"/>
                <a:gd name="T74" fmla="*/ 92 w 2306"/>
                <a:gd name="T75" fmla="*/ 918 h 1518"/>
                <a:gd name="T76" fmla="*/ 43 w 2306"/>
                <a:gd name="T77" fmla="*/ 878 h 1518"/>
                <a:gd name="T78" fmla="*/ 12 w 2306"/>
                <a:gd name="T79" fmla="*/ 823 h 1518"/>
                <a:gd name="T80" fmla="*/ 0 w 2306"/>
                <a:gd name="T81" fmla="*/ 758 h 1518"/>
                <a:gd name="T82" fmla="*/ 3 w 2306"/>
                <a:gd name="T83" fmla="*/ 654 h 1518"/>
                <a:gd name="T84" fmla="*/ 25 w 2306"/>
                <a:gd name="T85" fmla="*/ 594 h 1518"/>
                <a:gd name="T86" fmla="*/ 65 w 2306"/>
                <a:gd name="T87" fmla="*/ 546 h 1518"/>
                <a:gd name="T88" fmla="*/ 120 w 2306"/>
                <a:gd name="T89" fmla="*/ 514 h 1518"/>
                <a:gd name="T90" fmla="*/ 185 w 2306"/>
                <a:gd name="T91" fmla="*/ 503 h 1518"/>
                <a:gd name="T92" fmla="*/ 289 w 2306"/>
                <a:gd name="T93" fmla="*/ 506 h 1518"/>
                <a:gd name="T94" fmla="*/ 397 w 2306"/>
                <a:gd name="T95" fmla="*/ 480 h 1518"/>
                <a:gd name="T96" fmla="*/ 418 w 2306"/>
                <a:gd name="T97" fmla="*/ 417 h 1518"/>
                <a:gd name="T98" fmla="*/ 460 w 2306"/>
                <a:gd name="T99" fmla="*/ 369 h 1518"/>
                <a:gd name="T100" fmla="*/ 514 w 2306"/>
                <a:gd name="T101" fmla="*/ 335 h 1518"/>
                <a:gd name="T102" fmla="*/ 580 w 2306"/>
                <a:gd name="T103" fmla="*/ 323 h 1518"/>
                <a:gd name="T104" fmla="*/ 682 w 2306"/>
                <a:gd name="T105" fmla="*/ 244 h 1518"/>
                <a:gd name="T106" fmla="*/ 686 w 2306"/>
                <a:gd name="T107" fmla="*/ 151 h 1518"/>
                <a:gd name="T108" fmla="*/ 708 w 2306"/>
                <a:gd name="T109" fmla="*/ 91 h 1518"/>
                <a:gd name="T110" fmla="*/ 748 w 2306"/>
                <a:gd name="T111" fmla="*/ 43 h 1518"/>
                <a:gd name="T112" fmla="*/ 803 w 2306"/>
                <a:gd name="T113" fmla="*/ 12 h 1518"/>
                <a:gd name="T114" fmla="*/ 867 w 2306"/>
                <a:gd name="T115" fmla="*/ 0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06" h="1518">
                  <a:moveTo>
                    <a:pt x="867" y="0"/>
                  </a:moveTo>
                  <a:lnTo>
                    <a:pt x="939" y="0"/>
                  </a:lnTo>
                  <a:lnTo>
                    <a:pt x="972" y="3"/>
                  </a:lnTo>
                  <a:lnTo>
                    <a:pt x="1004" y="12"/>
                  </a:lnTo>
                  <a:lnTo>
                    <a:pt x="1032" y="25"/>
                  </a:lnTo>
                  <a:lnTo>
                    <a:pt x="1057" y="43"/>
                  </a:lnTo>
                  <a:lnTo>
                    <a:pt x="1080" y="66"/>
                  </a:lnTo>
                  <a:lnTo>
                    <a:pt x="1098" y="91"/>
                  </a:lnTo>
                  <a:lnTo>
                    <a:pt x="1111" y="119"/>
                  </a:lnTo>
                  <a:lnTo>
                    <a:pt x="1121" y="151"/>
                  </a:lnTo>
                  <a:lnTo>
                    <a:pt x="1123" y="184"/>
                  </a:lnTo>
                  <a:lnTo>
                    <a:pt x="1123" y="230"/>
                  </a:lnTo>
                  <a:lnTo>
                    <a:pt x="1195" y="302"/>
                  </a:lnTo>
                  <a:lnTo>
                    <a:pt x="1195" y="204"/>
                  </a:lnTo>
                  <a:lnTo>
                    <a:pt x="1198" y="177"/>
                  </a:lnTo>
                  <a:lnTo>
                    <a:pt x="1206" y="154"/>
                  </a:lnTo>
                  <a:lnTo>
                    <a:pt x="1220" y="133"/>
                  </a:lnTo>
                  <a:lnTo>
                    <a:pt x="1237" y="116"/>
                  </a:lnTo>
                  <a:lnTo>
                    <a:pt x="1258" y="102"/>
                  </a:lnTo>
                  <a:lnTo>
                    <a:pt x="1281" y="94"/>
                  </a:lnTo>
                  <a:lnTo>
                    <a:pt x="1308" y="91"/>
                  </a:lnTo>
                  <a:lnTo>
                    <a:pt x="1858" y="91"/>
                  </a:lnTo>
                  <a:lnTo>
                    <a:pt x="1858" y="93"/>
                  </a:lnTo>
                  <a:lnTo>
                    <a:pt x="1876" y="96"/>
                  </a:lnTo>
                  <a:lnTo>
                    <a:pt x="1894" y="102"/>
                  </a:lnTo>
                  <a:lnTo>
                    <a:pt x="1910" y="112"/>
                  </a:lnTo>
                  <a:lnTo>
                    <a:pt x="1925" y="125"/>
                  </a:lnTo>
                  <a:lnTo>
                    <a:pt x="2272" y="472"/>
                  </a:lnTo>
                  <a:lnTo>
                    <a:pt x="2287" y="489"/>
                  </a:lnTo>
                  <a:lnTo>
                    <a:pt x="2297" y="509"/>
                  </a:lnTo>
                  <a:lnTo>
                    <a:pt x="2303" y="530"/>
                  </a:lnTo>
                  <a:lnTo>
                    <a:pt x="2305" y="551"/>
                  </a:lnTo>
                  <a:lnTo>
                    <a:pt x="2306" y="551"/>
                  </a:lnTo>
                  <a:lnTo>
                    <a:pt x="2306" y="1405"/>
                  </a:lnTo>
                  <a:lnTo>
                    <a:pt x="2303" y="1431"/>
                  </a:lnTo>
                  <a:lnTo>
                    <a:pt x="2294" y="1455"/>
                  </a:lnTo>
                  <a:lnTo>
                    <a:pt x="2281" y="1476"/>
                  </a:lnTo>
                  <a:lnTo>
                    <a:pt x="2264" y="1494"/>
                  </a:lnTo>
                  <a:lnTo>
                    <a:pt x="2243" y="1506"/>
                  </a:lnTo>
                  <a:lnTo>
                    <a:pt x="2218" y="1515"/>
                  </a:lnTo>
                  <a:lnTo>
                    <a:pt x="2193" y="1518"/>
                  </a:lnTo>
                  <a:lnTo>
                    <a:pt x="1308" y="1518"/>
                  </a:lnTo>
                  <a:lnTo>
                    <a:pt x="1281" y="1515"/>
                  </a:lnTo>
                  <a:lnTo>
                    <a:pt x="1258" y="1506"/>
                  </a:lnTo>
                  <a:lnTo>
                    <a:pt x="1237" y="1494"/>
                  </a:lnTo>
                  <a:lnTo>
                    <a:pt x="1220" y="1476"/>
                  </a:lnTo>
                  <a:lnTo>
                    <a:pt x="1206" y="1455"/>
                  </a:lnTo>
                  <a:lnTo>
                    <a:pt x="1198" y="1431"/>
                  </a:lnTo>
                  <a:lnTo>
                    <a:pt x="1195" y="1405"/>
                  </a:lnTo>
                  <a:lnTo>
                    <a:pt x="1195" y="852"/>
                  </a:lnTo>
                  <a:lnTo>
                    <a:pt x="1051" y="941"/>
                  </a:lnTo>
                  <a:lnTo>
                    <a:pt x="1048" y="974"/>
                  </a:lnTo>
                  <a:lnTo>
                    <a:pt x="1039" y="1005"/>
                  </a:lnTo>
                  <a:lnTo>
                    <a:pt x="1026" y="1033"/>
                  </a:lnTo>
                  <a:lnTo>
                    <a:pt x="1007" y="1058"/>
                  </a:lnTo>
                  <a:lnTo>
                    <a:pt x="985" y="1080"/>
                  </a:lnTo>
                  <a:lnTo>
                    <a:pt x="959" y="1098"/>
                  </a:lnTo>
                  <a:lnTo>
                    <a:pt x="931" y="1111"/>
                  </a:lnTo>
                  <a:lnTo>
                    <a:pt x="900" y="1120"/>
                  </a:lnTo>
                  <a:lnTo>
                    <a:pt x="867" y="1123"/>
                  </a:lnTo>
                  <a:lnTo>
                    <a:pt x="795" y="1123"/>
                  </a:lnTo>
                  <a:lnTo>
                    <a:pt x="761" y="1120"/>
                  </a:lnTo>
                  <a:lnTo>
                    <a:pt x="729" y="1110"/>
                  </a:lnTo>
                  <a:lnTo>
                    <a:pt x="699" y="1095"/>
                  </a:lnTo>
                  <a:lnTo>
                    <a:pt x="673" y="1076"/>
                  </a:lnTo>
                  <a:lnTo>
                    <a:pt x="651" y="1053"/>
                  </a:lnTo>
                  <a:lnTo>
                    <a:pt x="633" y="1026"/>
                  </a:lnTo>
                  <a:lnTo>
                    <a:pt x="620" y="995"/>
                  </a:lnTo>
                  <a:lnTo>
                    <a:pt x="353" y="916"/>
                  </a:lnTo>
                  <a:lnTo>
                    <a:pt x="322" y="931"/>
                  </a:lnTo>
                  <a:lnTo>
                    <a:pt x="290" y="940"/>
                  </a:lnTo>
                  <a:lnTo>
                    <a:pt x="257" y="943"/>
                  </a:lnTo>
                  <a:lnTo>
                    <a:pt x="185" y="943"/>
                  </a:lnTo>
                  <a:lnTo>
                    <a:pt x="151" y="940"/>
                  </a:lnTo>
                  <a:lnTo>
                    <a:pt x="120" y="932"/>
                  </a:lnTo>
                  <a:lnTo>
                    <a:pt x="92" y="918"/>
                  </a:lnTo>
                  <a:lnTo>
                    <a:pt x="65" y="900"/>
                  </a:lnTo>
                  <a:lnTo>
                    <a:pt x="43" y="878"/>
                  </a:lnTo>
                  <a:lnTo>
                    <a:pt x="25" y="851"/>
                  </a:lnTo>
                  <a:lnTo>
                    <a:pt x="12" y="823"/>
                  </a:lnTo>
                  <a:lnTo>
                    <a:pt x="3" y="792"/>
                  </a:lnTo>
                  <a:lnTo>
                    <a:pt x="0" y="758"/>
                  </a:lnTo>
                  <a:lnTo>
                    <a:pt x="0" y="687"/>
                  </a:lnTo>
                  <a:lnTo>
                    <a:pt x="3" y="654"/>
                  </a:lnTo>
                  <a:lnTo>
                    <a:pt x="12" y="623"/>
                  </a:lnTo>
                  <a:lnTo>
                    <a:pt x="25" y="594"/>
                  </a:lnTo>
                  <a:lnTo>
                    <a:pt x="43" y="568"/>
                  </a:lnTo>
                  <a:lnTo>
                    <a:pt x="65" y="546"/>
                  </a:lnTo>
                  <a:lnTo>
                    <a:pt x="92" y="528"/>
                  </a:lnTo>
                  <a:lnTo>
                    <a:pt x="120" y="514"/>
                  </a:lnTo>
                  <a:lnTo>
                    <a:pt x="151" y="506"/>
                  </a:lnTo>
                  <a:lnTo>
                    <a:pt x="185" y="503"/>
                  </a:lnTo>
                  <a:lnTo>
                    <a:pt x="257" y="503"/>
                  </a:lnTo>
                  <a:lnTo>
                    <a:pt x="289" y="506"/>
                  </a:lnTo>
                  <a:lnTo>
                    <a:pt x="321" y="514"/>
                  </a:lnTo>
                  <a:lnTo>
                    <a:pt x="397" y="480"/>
                  </a:lnTo>
                  <a:lnTo>
                    <a:pt x="406" y="448"/>
                  </a:lnTo>
                  <a:lnTo>
                    <a:pt x="418" y="417"/>
                  </a:lnTo>
                  <a:lnTo>
                    <a:pt x="436" y="391"/>
                  </a:lnTo>
                  <a:lnTo>
                    <a:pt x="460" y="369"/>
                  </a:lnTo>
                  <a:lnTo>
                    <a:pt x="485" y="350"/>
                  </a:lnTo>
                  <a:lnTo>
                    <a:pt x="514" y="335"/>
                  </a:lnTo>
                  <a:lnTo>
                    <a:pt x="546" y="326"/>
                  </a:lnTo>
                  <a:lnTo>
                    <a:pt x="580" y="323"/>
                  </a:lnTo>
                  <a:lnTo>
                    <a:pt x="613" y="323"/>
                  </a:lnTo>
                  <a:lnTo>
                    <a:pt x="682" y="244"/>
                  </a:lnTo>
                  <a:lnTo>
                    <a:pt x="682" y="184"/>
                  </a:lnTo>
                  <a:lnTo>
                    <a:pt x="686" y="151"/>
                  </a:lnTo>
                  <a:lnTo>
                    <a:pt x="694" y="119"/>
                  </a:lnTo>
                  <a:lnTo>
                    <a:pt x="708" y="91"/>
                  </a:lnTo>
                  <a:lnTo>
                    <a:pt x="726" y="66"/>
                  </a:lnTo>
                  <a:lnTo>
                    <a:pt x="748" y="43"/>
                  </a:lnTo>
                  <a:lnTo>
                    <a:pt x="774" y="25"/>
                  </a:lnTo>
                  <a:lnTo>
                    <a:pt x="803" y="12"/>
                  </a:lnTo>
                  <a:lnTo>
                    <a:pt x="835" y="3"/>
                  </a:lnTo>
                  <a:lnTo>
                    <a:pt x="867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56">
              <a:extLst>
                <a:ext uri="{FF2B5EF4-FFF2-40B4-BE49-F238E27FC236}">
                  <a16:creationId xmlns:a16="http://schemas.microsoft.com/office/drawing/2014/main" id="{7428F7FF-D56D-4DD7-913C-D4F0B8D2A8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2343" y="2632347"/>
              <a:ext cx="223889" cy="301456"/>
            </a:xfrm>
            <a:custGeom>
              <a:avLst/>
              <a:gdLst>
                <a:gd name="T0" fmla="*/ 95 w 885"/>
                <a:gd name="T1" fmla="*/ 758 h 1201"/>
                <a:gd name="T2" fmla="*/ 95 w 885"/>
                <a:gd name="T3" fmla="*/ 1044 h 1201"/>
                <a:gd name="T4" fmla="*/ 252 w 885"/>
                <a:gd name="T5" fmla="*/ 1044 h 1201"/>
                <a:gd name="T6" fmla="*/ 252 w 885"/>
                <a:gd name="T7" fmla="*/ 758 h 1201"/>
                <a:gd name="T8" fmla="*/ 95 w 885"/>
                <a:gd name="T9" fmla="*/ 758 h 1201"/>
                <a:gd name="T10" fmla="*/ 601 w 885"/>
                <a:gd name="T11" fmla="*/ 695 h 1201"/>
                <a:gd name="T12" fmla="*/ 601 w 885"/>
                <a:gd name="T13" fmla="*/ 1044 h 1201"/>
                <a:gd name="T14" fmla="*/ 758 w 885"/>
                <a:gd name="T15" fmla="*/ 1044 h 1201"/>
                <a:gd name="T16" fmla="*/ 758 w 885"/>
                <a:gd name="T17" fmla="*/ 695 h 1201"/>
                <a:gd name="T18" fmla="*/ 601 w 885"/>
                <a:gd name="T19" fmla="*/ 695 h 1201"/>
                <a:gd name="T20" fmla="*/ 347 w 885"/>
                <a:gd name="T21" fmla="*/ 538 h 1201"/>
                <a:gd name="T22" fmla="*/ 347 w 885"/>
                <a:gd name="T23" fmla="*/ 1044 h 1201"/>
                <a:gd name="T24" fmla="*/ 506 w 885"/>
                <a:gd name="T25" fmla="*/ 1044 h 1201"/>
                <a:gd name="T26" fmla="*/ 506 w 885"/>
                <a:gd name="T27" fmla="*/ 538 h 1201"/>
                <a:gd name="T28" fmla="*/ 347 w 885"/>
                <a:gd name="T29" fmla="*/ 538 h 1201"/>
                <a:gd name="T30" fmla="*/ 537 w 885"/>
                <a:gd name="T31" fmla="*/ 0 h 1201"/>
                <a:gd name="T32" fmla="*/ 885 w 885"/>
                <a:gd name="T33" fmla="*/ 347 h 1201"/>
                <a:gd name="T34" fmla="*/ 537 w 885"/>
                <a:gd name="T35" fmla="*/ 347 h 1201"/>
                <a:gd name="T36" fmla="*/ 537 w 885"/>
                <a:gd name="T37" fmla="*/ 0 h 1201"/>
                <a:gd name="T38" fmla="*/ 0 w 885"/>
                <a:gd name="T39" fmla="*/ 0 h 1201"/>
                <a:gd name="T40" fmla="*/ 442 w 885"/>
                <a:gd name="T41" fmla="*/ 0 h 1201"/>
                <a:gd name="T42" fmla="*/ 442 w 885"/>
                <a:gd name="T43" fmla="*/ 443 h 1201"/>
                <a:gd name="T44" fmla="*/ 885 w 885"/>
                <a:gd name="T45" fmla="*/ 443 h 1201"/>
                <a:gd name="T46" fmla="*/ 885 w 885"/>
                <a:gd name="T47" fmla="*/ 1201 h 1201"/>
                <a:gd name="T48" fmla="*/ 0 w 885"/>
                <a:gd name="T49" fmla="*/ 1201 h 1201"/>
                <a:gd name="T50" fmla="*/ 0 w 885"/>
                <a:gd name="T51" fmla="*/ 631 h 1201"/>
                <a:gd name="T52" fmla="*/ 33 w 885"/>
                <a:gd name="T53" fmla="*/ 626 h 1201"/>
                <a:gd name="T54" fmla="*/ 64 w 885"/>
                <a:gd name="T55" fmla="*/ 618 h 1201"/>
                <a:gd name="T56" fmla="*/ 95 w 885"/>
                <a:gd name="T57" fmla="*/ 604 h 1201"/>
                <a:gd name="T58" fmla="*/ 122 w 885"/>
                <a:gd name="T59" fmla="*/ 587 h 1201"/>
                <a:gd name="T60" fmla="*/ 147 w 885"/>
                <a:gd name="T61" fmla="*/ 565 h 1201"/>
                <a:gd name="T62" fmla="*/ 168 w 885"/>
                <a:gd name="T63" fmla="*/ 540 h 1201"/>
                <a:gd name="T64" fmla="*/ 186 w 885"/>
                <a:gd name="T65" fmla="*/ 511 h 1201"/>
                <a:gd name="T66" fmla="*/ 191 w 885"/>
                <a:gd name="T67" fmla="*/ 501 h 1201"/>
                <a:gd name="T68" fmla="*/ 202 w 885"/>
                <a:gd name="T69" fmla="*/ 471 h 1201"/>
                <a:gd name="T70" fmla="*/ 208 w 885"/>
                <a:gd name="T71" fmla="*/ 441 h 1201"/>
                <a:gd name="T72" fmla="*/ 210 w 885"/>
                <a:gd name="T73" fmla="*/ 411 h 1201"/>
                <a:gd name="T74" fmla="*/ 208 w 885"/>
                <a:gd name="T75" fmla="*/ 376 h 1201"/>
                <a:gd name="T76" fmla="*/ 199 w 885"/>
                <a:gd name="T77" fmla="*/ 343 h 1201"/>
                <a:gd name="T78" fmla="*/ 187 w 885"/>
                <a:gd name="T79" fmla="*/ 313 h 1201"/>
                <a:gd name="T80" fmla="*/ 170 w 885"/>
                <a:gd name="T81" fmla="*/ 284 h 1201"/>
                <a:gd name="T82" fmla="*/ 149 w 885"/>
                <a:gd name="T83" fmla="*/ 259 h 1201"/>
                <a:gd name="T84" fmla="*/ 124 w 885"/>
                <a:gd name="T85" fmla="*/ 238 h 1201"/>
                <a:gd name="T86" fmla="*/ 97 w 885"/>
                <a:gd name="T87" fmla="*/ 220 h 1201"/>
                <a:gd name="T88" fmla="*/ 66 w 885"/>
                <a:gd name="T89" fmla="*/ 205 h 1201"/>
                <a:gd name="T90" fmla="*/ 34 w 885"/>
                <a:gd name="T91" fmla="*/ 196 h 1201"/>
                <a:gd name="T92" fmla="*/ 0 w 885"/>
                <a:gd name="T93" fmla="*/ 192 h 1201"/>
                <a:gd name="T94" fmla="*/ 0 w 885"/>
                <a:gd name="T95" fmla="*/ 0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5" h="1201">
                  <a:moveTo>
                    <a:pt x="95" y="758"/>
                  </a:moveTo>
                  <a:lnTo>
                    <a:pt x="95" y="1044"/>
                  </a:lnTo>
                  <a:lnTo>
                    <a:pt x="252" y="1044"/>
                  </a:lnTo>
                  <a:lnTo>
                    <a:pt x="252" y="758"/>
                  </a:lnTo>
                  <a:lnTo>
                    <a:pt x="95" y="758"/>
                  </a:lnTo>
                  <a:close/>
                  <a:moveTo>
                    <a:pt x="601" y="695"/>
                  </a:moveTo>
                  <a:lnTo>
                    <a:pt x="601" y="1044"/>
                  </a:lnTo>
                  <a:lnTo>
                    <a:pt x="758" y="1044"/>
                  </a:lnTo>
                  <a:lnTo>
                    <a:pt x="758" y="695"/>
                  </a:lnTo>
                  <a:lnTo>
                    <a:pt x="601" y="695"/>
                  </a:lnTo>
                  <a:close/>
                  <a:moveTo>
                    <a:pt x="347" y="538"/>
                  </a:moveTo>
                  <a:lnTo>
                    <a:pt x="347" y="1044"/>
                  </a:lnTo>
                  <a:lnTo>
                    <a:pt x="506" y="1044"/>
                  </a:lnTo>
                  <a:lnTo>
                    <a:pt x="506" y="538"/>
                  </a:lnTo>
                  <a:lnTo>
                    <a:pt x="347" y="538"/>
                  </a:lnTo>
                  <a:close/>
                  <a:moveTo>
                    <a:pt x="537" y="0"/>
                  </a:moveTo>
                  <a:lnTo>
                    <a:pt x="885" y="347"/>
                  </a:lnTo>
                  <a:lnTo>
                    <a:pt x="537" y="347"/>
                  </a:lnTo>
                  <a:lnTo>
                    <a:pt x="537" y="0"/>
                  </a:lnTo>
                  <a:close/>
                  <a:moveTo>
                    <a:pt x="0" y="0"/>
                  </a:moveTo>
                  <a:lnTo>
                    <a:pt x="442" y="0"/>
                  </a:lnTo>
                  <a:lnTo>
                    <a:pt x="442" y="443"/>
                  </a:lnTo>
                  <a:lnTo>
                    <a:pt x="885" y="443"/>
                  </a:lnTo>
                  <a:lnTo>
                    <a:pt x="885" y="1201"/>
                  </a:lnTo>
                  <a:lnTo>
                    <a:pt x="0" y="1201"/>
                  </a:lnTo>
                  <a:lnTo>
                    <a:pt x="0" y="631"/>
                  </a:lnTo>
                  <a:lnTo>
                    <a:pt x="33" y="626"/>
                  </a:lnTo>
                  <a:lnTo>
                    <a:pt x="64" y="618"/>
                  </a:lnTo>
                  <a:lnTo>
                    <a:pt x="95" y="604"/>
                  </a:lnTo>
                  <a:lnTo>
                    <a:pt x="122" y="587"/>
                  </a:lnTo>
                  <a:lnTo>
                    <a:pt x="147" y="565"/>
                  </a:lnTo>
                  <a:lnTo>
                    <a:pt x="168" y="540"/>
                  </a:lnTo>
                  <a:lnTo>
                    <a:pt x="186" y="511"/>
                  </a:lnTo>
                  <a:lnTo>
                    <a:pt x="191" y="501"/>
                  </a:lnTo>
                  <a:lnTo>
                    <a:pt x="202" y="471"/>
                  </a:lnTo>
                  <a:lnTo>
                    <a:pt x="208" y="441"/>
                  </a:lnTo>
                  <a:lnTo>
                    <a:pt x="210" y="411"/>
                  </a:lnTo>
                  <a:lnTo>
                    <a:pt x="208" y="376"/>
                  </a:lnTo>
                  <a:lnTo>
                    <a:pt x="199" y="343"/>
                  </a:lnTo>
                  <a:lnTo>
                    <a:pt x="187" y="313"/>
                  </a:lnTo>
                  <a:lnTo>
                    <a:pt x="170" y="284"/>
                  </a:lnTo>
                  <a:lnTo>
                    <a:pt x="149" y="259"/>
                  </a:lnTo>
                  <a:lnTo>
                    <a:pt x="124" y="238"/>
                  </a:lnTo>
                  <a:lnTo>
                    <a:pt x="97" y="220"/>
                  </a:lnTo>
                  <a:lnTo>
                    <a:pt x="66" y="205"/>
                  </a:lnTo>
                  <a:lnTo>
                    <a:pt x="34" y="1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4C9EC160-5CCD-467C-AE2C-9A0A63CE1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0886" y="2609429"/>
              <a:ext cx="326138" cy="225652"/>
            </a:xfrm>
            <a:custGeom>
              <a:avLst/>
              <a:gdLst>
                <a:gd name="T0" fmla="*/ 611 w 1293"/>
                <a:gd name="T1" fmla="*/ 485 h 898"/>
                <a:gd name="T2" fmla="*/ 600 w 1293"/>
                <a:gd name="T3" fmla="*/ 517 h 898"/>
                <a:gd name="T4" fmla="*/ 574 w 1293"/>
                <a:gd name="T5" fmla="*/ 536 h 898"/>
                <a:gd name="T6" fmla="*/ 449 w 1293"/>
                <a:gd name="T7" fmla="*/ 539 h 898"/>
                <a:gd name="T8" fmla="*/ 416 w 1293"/>
                <a:gd name="T9" fmla="*/ 527 h 898"/>
                <a:gd name="T10" fmla="*/ 216 w 1293"/>
                <a:gd name="T11" fmla="*/ 601 h 898"/>
                <a:gd name="T12" fmla="*/ 613 w 1293"/>
                <a:gd name="T13" fmla="*/ 722 h 898"/>
                <a:gd name="T14" fmla="*/ 632 w 1293"/>
                <a:gd name="T15" fmla="*/ 693 h 898"/>
                <a:gd name="T16" fmla="*/ 664 w 1293"/>
                <a:gd name="T17" fmla="*/ 683 h 898"/>
                <a:gd name="T18" fmla="*/ 784 w 1293"/>
                <a:gd name="T19" fmla="*/ 684 h 898"/>
                <a:gd name="T20" fmla="*/ 805 w 1293"/>
                <a:gd name="T21" fmla="*/ 694 h 898"/>
                <a:gd name="T22" fmla="*/ 611 w 1293"/>
                <a:gd name="T23" fmla="*/ 479 h 898"/>
                <a:gd name="T24" fmla="*/ 844 w 1293"/>
                <a:gd name="T25" fmla="*/ 216 h 898"/>
                <a:gd name="T26" fmla="*/ 610 w 1293"/>
                <a:gd name="T27" fmla="*/ 366 h 898"/>
                <a:gd name="T28" fmla="*/ 611 w 1293"/>
                <a:gd name="T29" fmla="*/ 377 h 898"/>
                <a:gd name="T30" fmla="*/ 1088 w 1293"/>
                <a:gd name="T31" fmla="*/ 456 h 898"/>
                <a:gd name="T32" fmla="*/ 736 w 1293"/>
                <a:gd name="T33" fmla="*/ 0 h 898"/>
                <a:gd name="T34" fmla="*/ 861 w 1293"/>
                <a:gd name="T35" fmla="*/ 2 h 898"/>
                <a:gd name="T36" fmla="*/ 887 w 1293"/>
                <a:gd name="T37" fmla="*/ 22 h 898"/>
                <a:gd name="T38" fmla="*/ 898 w 1293"/>
                <a:gd name="T39" fmla="*/ 54 h 898"/>
                <a:gd name="T40" fmla="*/ 898 w 1293"/>
                <a:gd name="T41" fmla="*/ 164 h 898"/>
                <a:gd name="T42" fmla="*/ 1161 w 1293"/>
                <a:gd name="T43" fmla="*/ 398 h 898"/>
                <a:gd name="T44" fmla="*/ 1210 w 1293"/>
                <a:gd name="T45" fmla="*/ 398 h 898"/>
                <a:gd name="T46" fmla="*/ 1253 w 1293"/>
                <a:gd name="T47" fmla="*/ 418 h 898"/>
                <a:gd name="T48" fmla="*/ 1282 w 1293"/>
                <a:gd name="T49" fmla="*/ 455 h 898"/>
                <a:gd name="T50" fmla="*/ 1293 w 1293"/>
                <a:gd name="T51" fmla="*/ 503 h 898"/>
                <a:gd name="T52" fmla="*/ 1282 w 1293"/>
                <a:gd name="T53" fmla="*/ 550 h 898"/>
                <a:gd name="T54" fmla="*/ 1253 w 1293"/>
                <a:gd name="T55" fmla="*/ 586 h 898"/>
                <a:gd name="T56" fmla="*/ 1210 w 1293"/>
                <a:gd name="T57" fmla="*/ 608 h 898"/>
                <a:gd name="T58" fmla="*/ 1161 w 1293"/>
                <a:gd name="T59" fmla="*/ 608 h 898"/>
                <a:gd name="T60" fmla="*/ 1118 w 1293"/>
                <a:gd name="T61" fmla="*/ 586 h 898"/>
                <a:gd name="T62" fmla="*/ 826 w 1293"/>
                <a:gd name="T63" fmla="*/ 844 h 898"/>
                <a:gd name="T64" fmla="*/ 816 w 1293"/>
                <a:gd name="T65" fmla="*/ 876 h 898"/>
                <a:gd name="T66" fmla="*/ 789 w 1293"/>
                <a:gd name="T67" fmla="*/ 895 h 898"/>
                <a:gd name="T68" fmla="*/ 664 w 1293"/>
                <a:gd name="T69" fmla="*/ 898 h 898"/>
                <a:gd name="T70" fmla="*/ 633 w 1293"/>
                <a:gd name="T71" fmla="*/ 887 h 898"/>
                <a:gd name="T72" fmla="*/ 613 w 1293"/>
                <a:gd name="T73" fmla="*/ 861 h 898"/>
                <a:gd name="T74" fmla="*/ 611 w 1293"/>
                <a:gd name="T75" fmla="*/ 796 h 898"/>
                <a:gd name="T76" fmla="*/ 206 w 1293"/>
                <a:gd name="T77" fmla="*/ 695 h 898"/>
                <a:gd name="T78" fmla="*/ 179 w 1293"/>
                <a:gd name="T79" fmla="*/ 715 h 898"/>
                <a:gd name="T80" fmla="*/ 54 w 1293"/>
                <a:gd name="T81" fmla="*/ 718 h 898"/>
                <a:gd name="T82" fmla="*/ 22 w 1293"/>
                <a:gd name="T83" fmla="*/ 708 h 898"/>
                <a:gd name="T84" fmla="*/ 2 w 1293"/>
                <a:gd name="T85" fmla="*/ 681 h 898"/>
                <a:gd name="T86" fmla="*/ 0 w 1293"/>
                <a:gd name="T87" fmla="*/ 557 h 898"/>
                <a:gd name="T88" fmla="*/ 11 w 1293"/>
                <a:gd name="T89" fmla="*/ 525 h 898"/>
                <a:gd name="T90" fmla="*/ 37 w 1293"/>
                <a:gd name="T91" fmla="*/ 505 h 898"/>
                <a:gd name="T92" fmla="*/ 162 w 1293"/>
                <a:gd name="T93" fmla="*/ 503 h 898"/>
                <a:gd name="T94" fmla="*/ 194 w 1293"/>
                <a:gd name="T95" fmla="*/ 513 h 898"/>
                <a:gd name="T96" fmla="*/ 395 w 1293"/>
                <a:gd name="T97" fmla="*/ 441 h 898"/>
                <a:gd name="T98" fmla="*/ 397 w 1293"/>
                <a:gd name="T99" fmla="*/ 360 h 898"/>
                <a:gd name="T100" fmla="*/ 417 w 1293"/>
                <a:gd name="T101" fmla="*/ 334 h 898"/>
                <a:gd name="T102" fmla="*/ 449 w 1293"/>
                <a:gd name="T103" fmla="*/ 323 h 898"/>
                <a:gd name="T104" fmla="*/ 683 w 1293"/>
                <a:gd name="T105" fmla="*/ 173 h 898"/>
                <a:gd name="T106" fmla="*/ 682 w 1293"/>
                <a:gd name="T107" fmla="*/ 162 h 898"/>
                <a:gd name="T108" fmla="*/ 685 w 1293"/>
                <a:gd name="T109" fmla="*/ 37 h 898"/>
                <a:gd name="T110" fmla="*/ 705 w 1293"/>
                <a:gd name="T111" fmla="*/ 11 h 898"/>
                <a:gd name="T112" fmla="*/ 736 w 1293"/>
                <a:gd name="T113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3" h="898">
                  <a:moveTo>
                    <a:pt x="611" y="479"/>
                  </a:moveTo>
                  <a:lnTo>
                    <a:pt x="611" y="485"/>
                  </a:lnTo>
                  <a:lnTo>
                    <a:pt x="607" y="502"/>
                  </a:lnTo>
                  <a:lnTo>
                    <a:pt x="600" y="517"/>
                  </a:lnTo>
                  <a:lnTo>
                    <a:pt x="588" y="528"/>
                  </a:lnTo>
                  <a:lnTo>
                    <a:pt x="574" y="536"/>
                  </a:lnTo>
                  <a:lnTo>
                    <a:pt x="557" y="539"/>
                  </a:lnTo>
                  <a:lnTo>
                    <a:pt x="449" y="539"/>
                  </a:lnTo>
                  <a:lnTo>
                    <a:pt x="431" y="536"/>
                  </a:lnTo>
                  <a:lnTo>
                    <a:pt x="416" y="527"/>
                  </a:lnTo>
                  <a:lnTo>
                    <a:pt x="405" y="516"/>
                  </a:lnTo>
                  <a:lnTo>
                    <a:pt x="216" y="601"/>
                  </a:lnTo>
                  <a:lnTo>
                    <a:pt x="216" y="604"/>
                  </a:lnTo>
                  <a:lnTo>
                    <a:pt x="613" y="722"/>
                  </a:lnTo>
                  <a:lnTo>
                    <a:pt x="620" y="706"/>
                  </a:lnTo>
                  <a:lnTo>
                    <a:pt x="632" y="693"/>
                  </a:lnTo>
                  <a:lnTo>
                    <a:pt x="647" y="686"/>
                  </a:lnTo>
                  <a:lnTo>
                    <a:pt x="664" y="683"/>
                  </a:lnTo>
                  <a:lnTo>
                    <a:pt x="772" y="683"/>
                  </a:lnTo>
                  <a:lnTo>
                    <a:pt x="784" y="684"/>
                  </a:lnTo>
                  <a:lnTo>
                    <a:pt x="795" y="688"/>
                  </a:lnTo>
                  <a:lnTo>
                    <a:pt x="805" y="694"/>
                  </a:lnTo>
                  <a:lnTo>
                    <a:pt x="1076" y="527"/>
                  </a:lnTo>
                  <a:lnTo>
                    <a:pt x="611" y="479"/>
                  </a:lnTo>
                  <a:close/>
                  <a:moveTo>
                    <a:pt x="846" y="216"/>
                  </a:moveTo>
                  <a:lnTo>
                    <a:pt x="844" y="216"/>
                  </a:lnTo>
                  <a:lnTo>
                    <a:pt x="743" y="216"/>
                  </a:lnTo>
                  <a:lnTo>
                    <a:pt x="610" y="366"/>
                  </a:lnTo>
                  <a:lnTo>
                    <a:pt x="610" y="371"/>
                  </a:lnTo>
                  <a:lnTo>
                    <a:pt x="611" y="377"/>
                  </a:lnTo>
                  <a:lnTo>
                    <a:pt x="611" y="406"/>
                  </a:lnTo>
                  <a:lnTo>
                    <a:pt x="1088" y="456"/>
                  </a:lnTo>
                  <a:lnTo>
                    <a:pt x="846" y="216"/>
                  </a:lnTo>
                  <a:close/>
                  <a:moveTo>
                    <a:pt x="736" y="0"/>
                  </a:moveTo>
                  <a:lnTo>
                    <a:pt x="844" y="0"/>
                  </a:lnTo>
                  <a:lnTo>
                    <a:pt x="861" y="2"/>
                  </a:lnTo>
                  <a:lnTo>
                    <a:pt x="876" y="11"/>
                  </a:lnTo>
                  <a:lnTo>
                    <a:pt x="887" y="22"/>
                  </a:lnTo>
                  <a:lnTo>
                    <a:pt x="895" y="37"/>
                  </a:lnTo>
                  <a:lnTo>
                    <a:pt x="898" y="54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1139" y="406"/>
                  </a:lnTo>
                  <a:lnTo>
                    <a:pt x="1161" y="398"/>
                  </a:lnTo>
                  <a:lnTo>
                    <a:pt x="1185" y="395"/>
                  </a:lnTo>
                  <a:lnTo>
                    <a:pt x="1210" y="398"/>
                  </a:lnTo>
                  <a:lnTo>
                    <a:pt x="1233" y="406"/>
                  </a:lnTo>
                  <a:lnTo>
                    <a:pt x="1253" y="418"/>
                  </a:lnTo>
                  <a:lnTo>
                    <a:pt x="1269" y="435"/>
                  </a:lnTo>
                  <a:lnTo>
                    <a:pt x="1282" y="455"/>
                  </a:lnTo>
                  <a:lnTo>
                    <a:pt x="1290" y="478"/>
                  </a:lnTo>
                  <a:lnTo>
                    <a:pt x="1293" y="503"/>
                  </a:lnTo>
                  <a:lnTo>
                    <a:pt x="1290" y="527"/>
                  </a:lnTo>
                  <a:lnTo>
                    <a:pt x="1282" y="550"/>
                  </a:lnTo>
                  <a:lnTo>
                    <a:pt x="1269" y="571"/>
                  </a:lnTo>
                  <a:lnTo>
                    <a:pt x="1253" y="586"/>
                  </a:lnTo>
                  <a:lnTo>
                    <a:pt x="1233" y="599"/>
                  </a:lnTo>
                  <a:lnTo>
                    <a:pt x="1210" y="608"/>
                  </a:lnTo>
                  <a:lnTo>
                    <a:pt x="1185" y="611"/>
                  </a:lnTo>
                  <a:lnTo>
                    <a:pt x="1161" y="608"/>
                  </a:lnTo>
                  <a:lnTo>
                    <a:pt x="1138" y="599"/>
                  </a:lnTo>
                  <a:lnTo>
                    <a:pt x="1118" y="586"/>
                  </a:lnTo>
                  <a:lnTo>
                    <a:pt x="826" y="766"/>
                  </a:lnTo>
                  <a:lnTo>
                    <a:pt x="826" y="844"/>
                  </a:lnTo>
                  <a:lnTo>
                    <a:pt x="823" y="861"/>
                  </a:lnTo>
                  <a:lnTo>
                    <a:pt x="816" y="876"/>
                  </a:lnTo>
                  <a:lnTo>
                    <a:pt x="804" y="887"/>
                  </a:lnTo>
                  <a:lnTo>
                    <a:pt x="789" y="895"/>
                  </a:lnTo>
                  <a:lnTo>
                    <a:pt x="772" y="898"/>
                  </a:lnTo>
                  <a:lnTo>
                    <a:pt x="664" y="898"/>
                  </a:lnTo>
                  <a:lnTo>
                    <a:pt x="648" y="895"/>
                  </a:lnTo>
                  <a:lnTo>
                    <a:pt x="633" y="887"/>
                  </a:lnTo>
                  <a:lnTo>
                    <a:pt x="621" y="876"/>
                  </a:lnTo>
                  <a:lnTo>
                    <a:pt x="613" y="861"/>
                  </a:lnTo>
                  <a:lnTo>
                    <a:pt x="611" y="844"/>
                  </a:lnTo>
                  <a:lnTo>
                    <a:pt x="611" y="796"/>
                  </a:lnTo>
                  <a:lnTo>
                    <a:pt x="213" y="679"/>
                  </a:lnTo>
                  <a:lnTo>
                    <a:pt x="206" y="695"/>
                  </a:lnTo>
                  <a:lnTo>
                    <a:pt x="194" y="707"/>
                  </a:lnTo>
                  <a:lnTo>
                    <a:pt x="179" y="715"/>
                  </a:lnTo>
                  <a:lnTo>
                    <a:pt x="162" y="718"/>
                  </a:lnTo>
                  <a:lnTo>
                    <a:pt x="54" y="718"/>
                  </a:lnTo>
                  <a:lnTo>
                    <a:pt x="37" y="715"/>
                  </a:lnTo>
                  <a:lnTo>
                    <a:pt x="22" y="708"/>
                  </a:lnTo>
                  <a:lnTo>
                    <a:pt x="11" y="696"/>
                  </a:lnTo>
                  <a:lnTo>
                    <a:pt x="2" y="681"/>
                  </a:lnTo>
                  <a:lnTo>
                    <a:pt x="0" y="665"/>
                  </a:lnTo>
                  <a:lnTo>
                    <a:pt x="0" y="557"/>
                  </a:lnTo>
                  <a:lnTo>
                    <a:pt x="2" y="540"/>
                  </a:lnTo>
                  <a:lnTo>
                    <a:pt x="11" y="525"/>
                  </a:lnTo>
                  <a:lnTo>
                    <a:pt x="22" y="513"/>
                  </a:lnTo>
                  <a:lnTo>
                    <a:pt x="37" y="505"/>
                  </a:lnTo>
                  <a:lnTo>
                    <a:pt x="54" y="503"/>
                  </a:lnTo>
                  <a:lnTo>
                    <a:pt x="162" y="503"/>
                  </a:lnTo>
                  <a:lnTo>
                    <a:pt x="179" y="506"/>
                  </a:lnTo>
                  <a:lnTo>
                    <a:pt x="194" y="513"/>
                  </a:lnTo>
                  <a:lnTo>
                    <a:pt x="206" y="526"/>
                  </a:lnTo>
                  <a:lnTo>
                    <a:pt x="395" y="441"/>
                  </a:lnTo>
                  <a:lnTo>
                    <a:pt x="395" y="377"/>
                  </a:lnTo>
                  <a:lnTo>
                    <a:pt x="397" y="360"/>
                  </a:lnTo>
                  <a:lnTo>
                    <a:pt x="406" y="346"/>
                  </a:lnTo>
                  <a:lnTo>
                    <a:pt x="417" y="334"/>
                  </a:lnTo>
                  <a:lnTo>
                    <a:pt x="432" y="325"/>
                  </a:lnTo>
                  <a:lnTo>
                    <a:pt x="449" y="323"/>
                  </a:lnTo>
                  <a:lnTo>
                    <a:pt x="550" y="323"/>
                  </a:lnTo>
                  <a:lnTo>
                    <a:pt x="683" y="173"/>
                  </a:lnTo>
                  <a:lnTo>
                    <a:pt x="682" y="167"/>
                  </a:lnTo>
                  <a:lnTo>
                    <a:pt x="682" y="162"/>
                  </a:lnTo>
                  <a:lnTo>
                    <a:pt x="682" y="54"/>
                  </a:lnTo>
                  <a:lnTo>
                    <a:pt x="685" y="37"/>
                  </a:lnTo>
                  <a:lnTo>
                    <a:pt x="693" y="22"/>
                  </a:lnTo>
                  <a:lnTo>
                    <a:pt x="705" y="11"/>
                  </a:lnTo>
                  <a:lnTo>
                    <a:pt x="719" y="2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6BD49DD3-5A98-4B02-B34F-666031F1F9B2}"/>
              </a:ext>
            </a:extLst>
          </p:cNvPr>
          <p:cNvSpPr txBox="1">
            <a:spLocks/>
          </p:cNvSpPr>
          <p:nvPr/>
        </p:nvSpPr>
        <p:spPr>
          <a:xfrm>
            <a:off x="3095353" y="1764417"/>
            <a:ext cx="1737359" cy="4666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Data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Management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20D9D33-117E-4CF5-86B9-D0FBCD7A6BC5}"/>
              </a:ext>
            </a:extLst>
          </p:cNvPr>
          <p:cNvGrpSpPr/>
          <p:nvPr/>
        </p:nvGrpSpPr>
        <p:grpSpPr>
          <a:xfrm>
            <a:off x="3511830" y="2411551"/>
            <a:ext cx="834625" cy="751212"/>
            <a:chOff x="1195603" y="3258688"/>
            <a:chExt cx="834625" cy="75121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957F92E-155F-4E1D-803F-7A9379A3F2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2097" y="3258688"/>
              <a:ext cx="608131" cy="464194"/>
              <a:chOff x="10741441" y="2621372"/>
              <a:chExt cx="536575" cy="409575"/>
            </a:xfrm>
          </p:grpSpPr>
          <p:sp useBgFill="1"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ADA491E6-4B5C-4A0E-866E-DEB364BC0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1441" y="2621372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15F5FCB9-D50E-4FEC-B791-6CAF8421E3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6841" y="2648360"/>
                <a:ext cx="485775" cy="355600"/>
              </a:xfrm>
              <a:custGeom>
                <a:avLst/>
                <a:gdLst>
                  <a:gd name="T0" fmla="*/ 112 w 2136"/>
                  <a:gd name="T1" fmla="*/ 112 h 1574"/>
                  <a:gd name="T2" fmla="*/ 112 w 2136"/>
                  <a:gd name="T3" fmla="*/ 1462 h 1574"/>
                  <a:gd name="T4" fmla="*/ 2024 w 2136"/>
                  <a:gd name="T5" fmla="*/ 1462 h 1574"/>
                  <a:gd name="T6" fmla="*/ 2024 w 2136"/>
                  <a:gd name="T7" fmla="*/ 112 h 1574"/>
                  <a:gd name="T8" fmla="*/ 112 w 2136"/>
                  <a:gd name="T9" fmla="*/ 112 h 1574"/>
                  <a:gd name="T10" fmla="*/ 0 w 2136"/>
                  <a:gd name="T11" fmla="*/ 0 h 1574"/>
                  <a:gd name="T12" fmla="*/ 2136 w 2136"/>
                  <a:gd name="T13" fmla="*/ 0 h 1574"/>
                  <a:gd name="T14" fmla="*/ 2136 w 2136"/>
                  <a:gd name="T15" fmla="*/ 1574 h 1574"/>
                  <a:gd name="T16" fmla="*/ 0 w 2136"/>
                  <a:gd name="T17" fmla="*/ 1574 h 1574"/>
                  <a:gd name="T18" fmla="*/ 0 w 2136"/>
                  <a:gd name="T1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6" h="1574">
                    <a:moveTo>
                      <a:pt x="112" y="112"/>
                    </a:moveTo>
                    <a:lnTo>
                      <a:pt x="112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:a16="http://schemas.microsoft.com/office/drawing/2014/main" id="{72DF3135-3FD4-4888-B2F3-13AE314A80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9229" y="2699160"/>
                <a:ext cx="381000" cy="252413"/>
              </a:xfrm>
              <a:custGeom>
                <a:avLst/>
                <a:gdLst>
                  <a:gd name="T0" fmla="*/ 1011 w 1686"/>
                  <a:gd name="T1" fmla="*/ 1073 h 1113"/>
                  <a:gd name="T2" fmla="*/ 910 w 1686"/>
                  <a:gd name="T3" fmla="*/ 1089 h 1113"/>
                  <a:gd name="T4" fmla="*/ 956 w 1686"/>
                  <a:gd name="T5" fmla="*/ 998 h 1113"/>
                  <a:gd name="T6" fmla="*/ 851 w 1686"/>
                  <a:gd name="T7" fmla="*/ 866 h 1113"/>
                  <a:gd name="T8" fmla="*/ 751 w 1686"/>
                  <a:gd name="T9" fmla="*/ 882 h 1113"/>
                  <a:gd name="T10" fmla="*/ 798 w 1686"/>
                  <a:gd name="T11" fmla="*/ 790 h 1113"/>
                  <a:gd name="T12" fmla="*/ 349 w 1686"/>
                  <a:gd name="T13" fmla="*/ 846 h 1113"/>
                  <a:gd name="T14" fmla="*/ 262 w 1686"/>
                  <a:gd name="T15" fmla="*/ 987 h 1113"/>
                  <a:gd name="T16" fmla="*/ 123 w 1686"/>
                  <a:gd name="T17" fmla="*/ 900 h 1113"/>
                  <a:gd name="T18" fmla="*/ 209 w 1686"/>
                  <a:gd name="T19" fmla="*/ 760 h 1113"/>
                  <a:gd name="T20" fmla="*/ 1521 w 1686"/>
                  <a:gd name="T21" fmla="*/ 268 h 1113"/>
                  <a:gd name="T22" fmla="*/ 1429 w 1686"/>
                  <a:gd name="T23" fmla="*/ 315 h 1113"/>
                  <a:gd name="T24" fmla="*/ 1445 w 1686"/>
                  <a:gd name="T25" fmla="*/ 213 h 1113"/>
                  <a:gd name="T26" fmla="*/ 1680 w 1686"/>
                  <a:gd name="T27" fmla="*/ 81 h 1113"/>
                  <a:gd name="T28" fmla="*/ 1589 w 1686"/>
                  <a:gd name="T29" fmla="*/ 128 h 1113"/>
                  <a:gd name="T30" fmla="*/ 1604 w 1686"/>
                  <a:gd name="T31" fmla="*/ 26 h 1113"/>
                  <a:gd name="T32" fmla="*/ 1311 w 1686"/>
                  <a:gd name="T33" fmla="*/ 68 h 1113"/>
                  <a:gd name="T34" fmla="*/ 1258 w 1686"/>
                  <a:gd name="T35" fmla="*/ 224 h 1113"/>
                  <a:gd name="T36" fmla="*/ 1103 w 1686"/>
                  <a:gd name="T37" fmla="*/ 170 h 1113"/>
                  <a:gd name="T38" fmla="*/ 1156 w 1686"/>
                  <a:gd name="T39" fmla="*/ 15 h 1113"/>
                  <a:gd name="T40" fmla="*/ 174 w 1686"/>
                  <a:gd name="T41" fmla="*/ 33 h 1113"/>
                  <a:gd name="T42" fmla="*/ 411 w 1686"/>
                  <a:gd name="T43" fmla="*/ 98 h 1113"/>
                  <a:gd name="T44" fmla="*/ 556 w 1686"/>
                  <a:gd name="T45" fmla="*/ 207 h 1113"/>
                  <a:gd name="T46" fmla="*/ 672 w 1686"/>
                  <a:gd name="T47" fmla="*/ 300 h 1113"/>
                  <a:gd name="T48" fmla="*/ 771 w 1686"/>
                  <a:gd name="T49" fmla="*/ 262 h 1113"/>
                  <a:gd name="T50" fmla="*/ 827 w 1686"/>
                  <a:gd name="T51" fmla="*/ 183 h 1113"/>
                  <a:gd name="T52" fmla="*/ 924 w 1686"/>
                  <a:gd name="T53" fmla="*/ 196 h 1113"/>
                  <a:gd name="T54" fmla="*/ 968 w 1686"/>
                  <a:gd name="T55" fmla="*/ 303 h 1113"/>
                  <a:gd name="T56" fmla="*/ 1015 w 1686"/>
                  <a:gd name="T57" fmla="*/ 454 h 1113"/>
                  <a:gd name="T58" fmla="*/ 1050 w 1686"/>
                  <a:gd name="T59" fmla="*/ 541 h 1113"/>
                  <a:gd name="T60" fmla="*/ 1169 w 1686"/>
                  <a:gd name="T61" fmla="*/ 519 h 1113"/>
                  <a:gd name="T62" fmla="*/ 1277 w 1686"/>
                  <a:gd name="T63" fmla="*/ 563 h 1113"/>
                  <a:gd name="T64" fmla="*/ 1384 w 1686"/>
                  <a:gd name="T65" fmla="*/ 601 h 1113"/>
                  <a:gd name="T66" fmla="*/ 1532 w 1686"/>
                  <a:gd name="T67" fmla="*/ 504 h 1113"/>
                  <a:gd name="T68" fmla="*/ 1638 w 1686"/>
                  <a:gd name="T69" fmla="*/ 494 h 1113"/>
                  <a:gd name="T70" fmla="*/ 1601 w 1686"/>
                  <a:gd name="T71" fmla="*/ 663 h 1113"/>
                  <a:gd name="T72" fmla="*/ 1475 w 1686"/>
                  <a:gd name="T73" fmla="*/ 750 h 1113"/>
                  <a:gd name="T74" fmla="*/ 1395 w 1686"/>
                  <a:gd name="T75" fmla="*/ 785 h 1113"/>
                  <a:gd name="T76" fmla="*/ 1297 w 1686"/>
                  <a:gd name="T77" fmla="*/ 745 h 1113"/>
                  <a:gd name="T78" fmla="*/ 1165 w 1686"/>
                  <a:gd name="T79" fmla="*/ 836 h 1113"/>
                  <a:gd name="T80" fmla="*/ 1062 w 1686"/>
                  <a:gd name="T81" fmla="*/ 887 h 1113"/>
                  <a:gd name="T82" fmla="*/ 1031 w 1686"/>
                  <a:gd name="T83" fmla="*/ 726 h 1113"/>
                  <a:gd name="T84" fmla="*/ 829 w 1686"/>
                  <a:gd name="T85" fmla="*/ 543 h 1113"/>
                  <a:gd name="T86" fmla="*/ 788 w 1686"/>
                  <a:gd name="T87" fmla="*/ 462 h 1113"/>
                  <a:gd name="T88" fmla="*/ 622 w 1686"/>
                  <a:gd name="T89" fmla="*/ 434 h 1113"/>
                  <a:gd name="T90" fmla="*/ 484 w 1686"/>
                  <a:gd name="T91" fmla="*/ 348 h 1113"/>
                  <a:gd name="T92" fmla="*/ 372 w 1686"/>
                  <a:gd name="T93" fmla="*/ 281 h 1113"/>
                  <a:gd name="T94" fmla="*/ 291 w 1686"/>
                  <a:gd name="T95" fmla="*/ 392 h 1113"/>
                  <a:gd name="T96" fmla="*/ 154 w 1686"/>
                  <a:gd name="T97" fmla="*/ 477 h 1113"/>
                  <a:gd name="T98" fmla="*/ 0 w 1686"/>
                  <a:gd name="T99" fmla="*/ 461 h 1113"/>
                  <a:gd name="T100" fmla="*/ 76 w 1686"/>
                  <a:gd name="T101" fmla="*/ 344 h 1113"/>
                  <a:gd name="T102" fmla="*/ 186 w 1686"/>
                  <a:gd name="T103" fmla="*/ 348 h 1113"/>
                  <a:gd name="T104" fmla="*/ 254 w 1686"/>
                  <a:gd name="T105" fmla="*/ 252 h 1113"/>
                  <a:gd name="T106" fmla="*/ 125 w 1686"/>
                  <a:gd name="T107" fmla="*/ 155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86" h="1113">
                    <a:moveTo>
                      <a:pt x="956" y="998"/>
                    </a:moveTo>
                    <a:lnTo>
                      <a:pt x="974" y="1000"/>
                    </a:lnTo>
                    <a:lnTo>
                      <a:pt x="990" y="1009"/>
                    </a:lnTo>
                    <a:lnTo>
                      <a:pt x="1003" y="1022"/>
                    </a:lnTo>
                    <a:lnTo>
                      <a:pt x="1011" y="1037"/>
                    </a:lnTo>
                    <a:lnTo>
                      <a:pt x="1013" y="1055"/>
                    </a:lnTo>
                    <a:lnTo>
                      <a:pt x="1011" y="1073"/>
                    </a:lnTo>
                    <a:lnTo>
                      <a:pt x="1003" y="1089"/>
                    </a:lnTo>
                    <a:lnTo>
                      <a:pt x="990" y="1102"/>
                    </a:lnTo>
                    <a:lnTo>
                      <a:pt x="974" y="1110"/>
                    </a:lnTo>
                    <a:lnTo>
                      <a:pt x="956" y="1113"/>
                    </a:lnTo>
                    <a:lnTo>
                      <a:pt x="938" y="1110"/>
                    </a:lnTo>
                    <a:lnTo>
                      <a:pt x="922" y="1102"/>
                    </a:lnTo>
                    <a:lnTo>
                      <a:pt x="910" y="1089"/>
                    </a:lnTo>
                    <a:lnTo>
                      <a:pt x="901" y="1073"/>
                    </a:lnTo>
                    <a:lnTo>
                      <a:pt x="898" y="1055"/>
                    </a:lnTo>
                    <a:lnTo>
                      <a:pt x="901" y="1037"/>
                    </a:lnTo>
                    <a:lnTo>
                      <a:pt x="910" y="1022"/>
                    </a:lnTo>
                    <a:lnTo>
                      <a:pt x="922" y="1009"/>
                    </a:lnTo>
                    <a:lnTo>
                      <a:pt x="938" y="1000"/>
                    </a:lnTo>
                    <a:lnTo>
                      <a:pt x="956" y="998"/>
                    </a:lnTo>
                    <a:close/>
                    <a:moveTo>
                      <a:pt x="798" y="790"/>
                    </a:moveTo>
                    <a:lnTo>
                      <a:pt x="816" y="793"/>
                    </a:lnTo>
                    <a:lnTo>
                      <a:pt x="831" y="802"/>
                    </a:lnTo>
                    <a:lnTo>
                      <a:pt x="844" y="813"/>
                    </a:lnTo>
                    <a:lnTo>
                      <a:pt x="851" y="829"/>
                    </a:lnTo>
                    <a:lnTo>
                      <a:pt x="855" y="848"/>
                    </a:lnTo>
                    <a:lnTo>
                      <a:pt x="851" y="866"/>
                    </a:lnTo>
                    <a:lnTo>
                      <a:pt x="844" y="882"/>
                    </a:lnTo>
                    <a:lnTo>
                      <a:pt x="831" y="895"/>
                    </a:lnTo>
                    <a:lnTo>
                      <a:pt x="816" y="902"/>
                    </a:lnTo>
                    <a:lnTo>
                      <a:pt x="798" y="905"/>
                    </a:lnTo>
                    <a:lnTo>
                      <a:pt x="779" y="902"/>
                    </a:lnTo>
                    <a:lnTo>
                      <a:pt x="763" y="895"/>
                    </a:lnTo>
                    <a:lnTo>
                      <a:pt x="751" y="882"/>
                    </a:lnTo>
                    <a:lnTo>
                      <a:pt x="743" y="866"/>
                    </a:lnTo>
                    <a:lnTo>
                      <a:pt x="739" y="848"/>
                    </a:lnTo>
                    <a:lnTo>
                      <a:pt x="743" y="829"/>
                    </a:lnTo>
                    <a:lnTo>
                      <a:pt x="751" y="813"/>
                    </a:lnTo>
                    <a:lnTo>
                      <a:pt x="763" y="802"/>
                    </a:lnTo>
                    <a:lnTo>
                      <a:pt x="779" y="793"/>
                    </a:lnTo>
                    <a:lnTo>
                      <a:pt x="798" y="790"/>
                    </a:lnTo>
                    <a:close/>
                    <a:moveTo>
                      <a:pt x="236" y="756"/>
                    </a:moveTo>
                    <a:lnTo>
                      <a:pt x="262" y="760"/>
                    </a:lnTo>
                    <a:lnTo>
                      <a:pt x="286" y="769"/>
                    </a:lnTo>
                    <a:lnTo>
                      <a:pt x="308" y="783"/>
                    </a:lnTo>
                    <a:lnTo>
                      <a:pt x="326" y="801"/>
                    </a:lnTo>
                    <a:lnTo>
                      <a:pt x="340" y="822"/>
                    </a:lnTo>
                    <a:lnTo>
                      <a:pt x="349" y="846"/>
                    </a:lnTo>
                    <a:lnTo>
                      <a:pt x="352" y="874"/>
                    </a:lnTo>
                    <a:lnTo>
                      <a:pt x="349" y="900"/>
                    </a:lnTo>
                    <a:lnTo>
                      <a:pt x="340" y="924"/>
                    </a:lnTo>
                    <a:lnTo>
                      <a:pt x="326" y="947"/>
                    </a:lnTo>
                    <a:lnTo>
                      <a:pt x="308" y="964"/>
                    </a:lnTo>
                    <a:lnTo>
                      <a:pt x="286" y="978"/>
                    </a:lnTo>
                    <a:lnTo>
                      <a:pt x="262" y="987"/>
                    </a:lnTo>
                    <a:lnTo>
                      <a:pt x="236" y="990"/>
                    </a:lnTo>
                    <a:lnTo>
                      <a:pt x="209" y="987"/>
                    </a:lnTo>
                    <a:lnTo>
                      <a:pt x="184" y="978"/>
                    </a:lnTo>
                    <a:lnTo>
                      <a:pt x="163" y="964"/>
                    </a:lnTo>
                    <a:lnTo>
                      <a:pt x="145" y="947"/>
                    </a:lnTo>
                    <a:lnTo>
                      <a:pt x="131" y="924"/>
                    </a:lnTo>
                    <a:lnTo>
                      <a:pt x="123" y="900"/>
                    </a:lnTo>
                    <a:lnTo>
                      <a:pt x="119" y="874"/>
                    </a:lnTo>
                    <a:lnTo>
                      <a:pt x="123" y="846"/>
                    </a:lnTo>
                    <a:lnTo>
                      <a:pt x="131" y="822"/>
                    </a:lnTo>
                    <a:lnTo>
                      <a:pt x="145" y="801"/>
                    </a:lnTo>
                    <a:lnTo>
                      <a:pt x="163" y="783"/>
                    </a:lnTo>
                    <a:lnTo>
                      <a:pt x="184" y="769"/>
                    </a:lnTo>
                    <a:lnTo>
                      <a:pt x="209" y="760"/>
                    </a:lnTo>
                    <a:lnTo>
                      <a:pt x="236" y="756"/>
                    </a:lnTo>
                    <a:close/>
                    <a:moveTo>
                      <a:pt x="1463" y="210"/>
                    </a:moveTo>
                    <a:lnTo>
                      <a:pt x="1482" y="213"/>
                    </a:lnTo>
                    <a:lnTo>
                      <a:pt x="1498" y="222"/>
                    </a:lnTo>
                    <a:lnTo>
                      <a:pt x="1510" y="233"/>
                    </a:lnTo>
                    <a:lnTo>
                      <a:pt x="1518" y="249"/>
                    </a:lnTo>
                    <a:lnTo>
                      <a:pt x="1521" y="268"/>
                    </a:lnTo>
                    <a:lnTo>
                      <a:pt x="1518" y="286"/>
                    </a:lnTo>
                    <a:lnTo>
                      <a:pt x="1510" y="302"/>
                    </a:lnTo>
                    <a:lnTo>
                      <a:pt x="1498" y="315"/>
                    </a:lnTo>
                    <a:lnTo>
                      <a:pt x="1482" y="322"/>
                    </a:lnTo>
                    <a:lnTo>
                      <a:pt x="1463" y="325"/>
                    </a:lnTo>
                    <a:lnTo>
                      <a:pt x="1445" y="322"/>
                    </a:lnTo>
                    <a:lnTo>
                      <a:pt x="1429" y="315"/>
                    </a:lnTo>
                    <a:lnTo>
                      <a:pt x="1417" y="302"/>
                    </a:lnTo>
                    <a:lnTo>
                      <a:pt x="1409" y="286"/>
                    </a:lnTo>
                    <a:lnTo>
                      <a:pt x="1406" y="268"/>
                    </a:lnTo>
                    <a:lnTo>
                      <a:pt x="1409" y="249"/>
                    </a:lnTo>
                    <a:lnTo>
                      <a:pt x="1417" y="233"/>
                    </a:lnTo>
                    <a:lnTo>
                      <a:pt x="1429" y="222"/>
                    </a:lnTo>
                    <a:lnTo>
                      <a:pt x="1445" y="213"/>
                    </a:lnTo>
                    <a:lnTo>
                      <a:pt x="1463" y="210"/>
                    </a:lnTo>
                    <a:close/>
                    <a:moveTo>
                      <a:pt x="1623" y="23"/>
                    </a:moveTo>
                    <a:lnTo>
                      <a:pt x="1641" y="26"/>
                    </a:lnTo>
                    <a:lnTo>
                      <a:pt x="1656" y="35"/>
                    </a:lnTo>
                    <a:lnTo>
                      <a:pt x="1669" y="46"/>
                    </a:lnTo>
                    <a:lnTo>
                      <a:pt x="1678" y="62"/>
                    </a:lnTo>
                    <a:lnTo>
                      <a:pt x="1680" y="81"/>
                    </a:lnTo>
                    <a:lnTo>
                      <a:pt x="1678" y="99"/>
                    </a:lnTo>
                    <a:lnTo>
                      <a:pt x="1669" y="115"/>
                    </a:lnTo>
                    <a:lnTo>
                      <a:pt x="1656" y="128"/>
                    </a:lnTo>
                    <a:lnTo>
                      <a:pt x="1641" y="136"/>
                    </a:lnTo>
                    <a:lnTo>
                      <a:pt x="1623" y="138"/>
                    </a:lnTo>
                    <a:lnTo>
                      <a:pt x="1604" y="136"/>
                    </a:lnTo>
                    <a:lnTo>
                      <a:pt x="1589" y="128"/>
                    </a:lnTo>
                    <a:lnTo>
                      <a:pt x="1576" y="115"/>
                    </a:lnTo>
                    <a:lnTo>
                      <a:pt x="1568" y="99"/>
                    </a:lnTo>
                    <a:lnTo>
                      <a:pt x="1564" y="81"/>
                    </a:lnTo>
                    <a:lnTo>
                      <a:pt x="1568" y="62"/>
                    </a:lnTo>
                    <a:lnTo>
                      <a:pt x="1576" y="46"/>
                    </a:lnTo>
                    <a:lnTo>
                      <a:pt x="1589" y="35"/>
                    </a:lnTo>
                    <a:lnTo>
                      <a:pt x="1604" y="26"/>
                    </a:lnTo>
                    <a:lnTo>
                      <a:pt x="1623" y="23"/>
                    </a:lnTo>
                    <a:close/>
                    <a:moveTo>
                      <a:pt x="1207" y="2"/>
                    </a:moveTo>
                    <a:lnTo>
                      <a:pt x="1234" y="5"/>
                    </a:lnTo>
                    <a:lnTo>
                      <a:pt x="1258" y="15"/>
                    </a:lnTo>
                    <a:lnTo>
                      <a:pt x="1279" y="29"/>
                    </a:lnTo>
                    <a:lnTo>
                      <a:pt x="1297" y="46"/>
                    </a:lnTo>
                    <a:lnTo>
                      <a:pt x="1311" y="68"/>
                    </a:lnTo>
                    <a:lnTo>
                      <a:pt x="1320" y="92"/>
                    </a:lnTo>
                    <a:lnTo>
                      <a:pt x="1324" y="119"/>
                    </a:lnTo>
                    <a:lnTo>
                      <a:pt x="1320" y="146"/>
                    </a:lnTo>
                    <a:lnTo>
                      <a:pt x="1311" y="170"/>
                    </a:lnTo>
                    <a:lnTo>
                      <a:pt x="1297" y="192"/>
                    </a:lnTo>
                    <a:lnTo>
                      <a:pt x="1279" y="210"/>
                    </a:lnTo>
                    <a:lnTo>
                      <a:pt x="1258" y="224"/>
                    </a:lnTo>
                    <a:lnTo>
                      <a:pt x="1234" y="232"/>
                    </a:lnTo>
                    <a:lnTo>
                      <a:pt x="1207" y="236"/>
                    </a:lnTo>
                    <a:lnTo>
                      <a:pt x="1180" y="232"/>
                    </a:lnTo>
                    <a:lnTo>
                      <a:pt x="1156" y="224"/>
                    </a:lnTo>
                    <a:lnTo>
                      <a:pt x="1135" y="210"/>
                    </a:lnTo>
                    <a:lnTo>
                      <a:pt x="1117" y="192"/>
                    </a:lnTo>
                    <a:lnTo>
                      <a:pt x="1103" y="170"/>
                    </a:lnTo>
                    <a:lnTo>
                      <a:pt x="1093" y="146"/>
                    </a:lnTo>
                    <a:lnTo>
                      <a:pt x="1091" y="119"/>
                    </a:lnTo>
                    <a:lnTo>
                      <a:pt x="1093" y="92"/>
                    </a:lnTo>
                    <a:lnTo>
                      <a:pt x="1103" y="68"/>
                    </a:lnTo>
                    <a:lnTo>
                      <a:pt x="1117" y="46"/>
                    </a:lnTo>
                    <a:lnTo>
                      <a:pt x="1135" y="29"/>
                    </a:lnTo>
                    <a:lnTo>
                      <a:pt x="1156" y="15"/>
                    </a:lnTo>
                    <a:lnTo>
                      <a:pt x="1180" y="5"/>
                    </a:lnTo>
                    <a:lnTo>
                      <a:pt x="1207" y="2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37" y="13"/>
                    </a:lnTo>
                    <a:lnTo>
                      <a:pt x="153" y="23"/>
                    </a:lnTo>
                    <a:lnTo>
                      <a:pt x="174" y="33"/>
                    </a:lnTo>
                    <a:lnTo>
                      <a:pt x="216" y="46"/>
                    </a:lnTo>
                    <a:lnTo>
                      <a:pt x="258" y="59"/>
                    </a:lnTo>
                    <a:lnTo>
                      <a:pt x="300" y="70"/>
                    </a:lnTo>
                    <a:lnTo>
                      <a:pt x="340" y="80"/>
                    </a:lnTo>
                    <a:lnTo>
                      <a:pt x="368" y="87"/>
                    </a:lnTo>
                    <a:lnTo>
                      <a:pt x="392" y="93"/>
                    </a:lnTo>
                    <a:lnTo>
                      <a:pt x="411" y="98"/>
                    </a:lnTo>
                    <a:lnTo>
                      <a:pt x="433" y="106"/>
                    </a:lnTo>
                    <a:lnTo>
                      <a:pt x="456" y="114"/>
                    </a:lnTo>
                    <a:lnTo>
                      <a:pt x="477" y="125"/>
                    </a:lnTo>
                    <a:lnTo>
                      <a:pt x="500" y="138"/>
                    </a:lnTo>
                    <a:lnTo>
                      <a:pt x="520" y="157"/>
                    </a:lnTo>
                    <a:lnTo>
                      <a:pt x="539" y="183"/>
                    </a:lnTo>
                    <a:lnTo>
                      <a:pt x="556" y="207"/>
                    </a:lnTo>
                    <a:lnTo>
                      <a:pt x="570" y="227"/>
                    </a:lnTo>
                    <a:lnTo>
                      <a:pt x="584" y="244"/>
                    </a:lnTo>
                    <a:lnTo>
                      <a:pt x="598" y="258"/>
                    </a:lnTo>
                    <a:lnTo>
                      <a:pt x="614" y="270"/>
                    </a:lnTo>
                    <a:lnTo>
                      <a:pt x="631" y="280"/>
                    </a:lnTo>
                    <a:lnTo>
                      <a:pt x="652" y="292"/>
                    </a:lnTo>
                    <a:lnTo>
                      <a:pt x="672" y="300"/>
                    </a:lnTo>
                    <a:lnTo>
                      <a:pt x="691" y="305"/>
                    </a:lnTo>
                    <a:lnTo>
                      <a:pt x="708" y="306"/>
                    </a:lnTo>
                    <a:lnTo>
                      <a:pt x="723" y="305"/>
                    </a:lnTo>
                    <a:lnTo>
                      <a:pt x="737" y="301"/>
                    </a:lnTo>
                    <a:lnTo>
                      <a:pt x="752" y="289"/>
                    </a:lnTo>
                    <a:lnTo>
                      <a:pt x="763" y="277"/>
                    </a:lnTo>
                    <a:lnTo>
                      <a:pt x="771" y="262"/>
                    </a:lnTo>
                    <a:lnTo>
                      <a:pt x="779" y="244"/>
                    </a:lnTo>
                    <a:lnTo>
                      <a:pt x="786" y="226"/>
                    </a:lnTo>
                    <a:lnTo>
                      <a:pt x="793" y="211"/>
                    </a:lnTo>
                    <a:lnTo>
                      <a:pt x="803" y="201"/>
                    </a:lnTo>
                    <a:lnTo>
                      <a:pt x="808" y="198"/>
                    </a:lnTo>
                    <a:lnTo>
                      <a:pt x="813" y="193"/>
                    </a:lnTo>
                    <a:lnTo>
                      <a:pt x="827" y="183"/>
                    </a:lnTo>
                    <a:lnTo>
                      <a:pt x="841" y="173"/>
                    </a:lnTo>
                    <a:lnTo>
                      <a:pt x="858" y="166"/>
                    </a:lnTo>
                    <a:lnTo>
                      <a:pt x="875" y="164"/>
                    </a:lnTo>
                    <a:lnTo>
                      <a:pt x="888" y="166"/>
                    </a:lnTo>
                    <a:lnTo>
                      <a:pt x="902" y="172"/>
                    </a:lnTo>
                    <a:lnTo>
                      <a:pt x="915" y="183"/>
                    </a:lnTo>
                    <a:lnTo>
                      <a:pt x="924" y="196"/>
                    </a:lnTo>
                    <a:lnTo>
                      <a:pt x="931" y="211"/>
                    </a:lnTo>
                    <a:lnTo>
                      <a:pt x="935" y="227"/>
                    </a:lnTo>
                    <a:lnTo>
                      <a:pt x="938" y="242"/>
                    </a:lnTo>
                    <a:lnTo>
                      <a:pt x="941" y="256"/>
                    </a:lnTo>
                    <a:lnTo>
                      <a:pt x="943" y="264"/>
                    </a:lnTo>
                    <a:lnTo>
                      <a:pt x="953" y="280"/>
                    </a:lnTo>
                    <a:lnTo>
                      <a:pt x="968" y="303"/>
                    </a:lnTo>
                    <a:lnTo>
                      <a:pt x="982" y="326"/>
                    </a:lnTo>
                    <a:lnTo>
                      <a:pt x="995" y="350"/>
                    </a:lnTo>
                    <a:lnTo>
                      <a:pt x="1006" y="373"/>
                    </a:lnTo>
                    <a:lnTo>
                      <a:pt x="1014" y="395"/>
                    </a:lnTo>
                    <a:lnTo>
                      <a:pt x="1018" y="416"/>
                    </a:lnTo>
                    <a:lnTo>
                      <a:pt x="1019" y="436"/>
                    </a:lnTo>
                    <a:lnTo>
                      <a:pt x="1015" y="454"/>
                    </a:lnTo>
                    <a:lnTo>
                      <a:pt x="1010" y="472"/>
                    </a:lnTo>
                    <a:lnTo>
                      <a:pt x="1008" y="490"/>
                    </a:lnTo>
                    <a:lnTo>
                      <a:pt x="1011" y="507"/>
                    </a:lnTo>
                    <a:lnTo>
                      <a:pt x="1017" y="522"/>
                    </a:lnTo>
                    <a:lnTo>
                      <a:pt x="1030" y="540"/>
                    </a:lnTo>
                    <a:lnTo>
                      <a:pt x="1049" y="540"/>
                    </a:lnTo>
                    <a:lnTo>
                      <a:pt x="1050" y="541"/>
                    </a:lnTo>
                    <a:lnTo>
                      <a:pt x="1053" y="541"/>
                    </a:lnTo>
                    <a:lnTo>
                      <a:pt x="1056" y="541"/>
                    </a:lnTo>
                    <a:lnTo>
                      <a:pt x="1080" y="538"/>
                    </a:lnTo>
                    <a:lnTo>
                      <a:pt x="1101" y="533"/>
                    </a:lnTo>
                    <a:lnTo>
                      <a:pt x="1120" y="529"/>
                    </a:lnTo>
                    <a:lnTo>
                      <a:pt x="1145" y="524"/>
                    </a:lnTo>
                    <a:lnTo>
                      <a:pt x="1169" y="519"/>
                    </a:lnTo>
                    <a:lnTo>
                      <a:pt x="1193" y="516"/>
                    </a:lnTo>
                    <a:lnTo>
                      <a:pt x="1214" y="513"/>
                    </a:lnTo>
                    <a:lnTo>
                      <a:pt x="1232" y="516"/>
                    </a:lnTo>
                    <a:lnTo>
                      <a:pt x="1247" y="520"/>
                    </a:lnTo>
                    <a:lnTo>
                      <a:pt x="1258" y="528"/>
                    </a:lnTo>
                    <a:lnTo>
                      <a:pt x="1266" y="539"/>
                    </a:lnTo>
                    <a:lnTo>
                      <a:pt x="1277" y="563"/>
                    </a:lnTo>
                    <a:lnTo>
                      <a:pt x="1289" y="583"/>
                    </a:lnTo>
                    <a:lnTo>
                      <a:pt x="1299" y="599"/>
                    </a:lnTo>
                    <a:lnTo>
                      <a:pt x="1309" y="612"/>
                    </a:lnTo>
                    <a:lnTo>
                      <a:pt x="1331" y="635"/>
                    </a:lnTo>
                    <a:lnTo>
                      <a:pt x="1359" y="618"/>
                    </a:lnTo>
                    <a:lnTo>
                      <a:pt x="1370" y="611"/>
                    </a:lnTo>
                    <a:lnTo>
                      <a:pt x="1384" y="601"/>
                    </a:lnTo>
                    <a:lnTo>
                      <a:pt x="1399" y="589"/>
                    </a:lnTo>
                    <a:lnTo>
                      <a:pt x="1412" y="579"/>
                    </a:lnTo>
                    <a:lnTo>
                      <a:pt x="1438" y="559"/>
                    </a:lnTo>
                    <a:lnTo>
                      <a:pt x="1463" y="541"/>
                    </a:lnTo>
                    <a:lnTo>
                      <a:pt x="1487" y="524"/>
                    </a:lnTo>
                    <a:lnTo>
                      <a:pt x="1511" y="511"/>
                    </a:lnTo>
                    <a:lnTo>
                      <a:pt x="1532" y="504"/>
                    </a:lnTo>
                    <a:lnTo>
                      <a:pt x="1551" y="501"/>
                    </a:lnTo>
                    <a:lnTo>
                      <a:pt x="1570" y="500"/>
                    </a:lnTo>
                    <a:lnTo>
                      <a:pt x="1574" y="500"/>
                    </a:lnTo>
                    <a:lnTo>
                      <a:pt x="1585" y="499"/>
                    </a:lnTo>
                    <a:lnTo>
                      <a:pt x="1599" y="498"/>
                    </a:lnTo>
                    <a:lnTo>
                      <a:pt x="1617" y="495"/>
                    </a:lnTo>
                    <a:lnTo>
                      <a:pt x="1638" y="494"/>
                    </a:lnTo>
                    <a:lnTo>
                      <a:pt x="1662" y="492"/>
                    </a:lnTo>
                    <a:lnTo>
                      <a:pt x="1686" y="491"/>
                    </a:lnTo>
                    <a:lnTo>
                      <a:pt x="1686" y="645"/>
                    </a:lnTo>
                    <a:lnTo>
                      <a:pt x="1663" y="647"/>
                    </a:lnTo>
                    <a:lnTo>
                      <a:pt x="1639" y="650"/>
                    </a:lnTo>
                    <a:lnTo>
                      <a:pt x="1618" y="657"/>
                    </a:lnTo>
                    <a:lnTo>
                      <a:pt x="1601" y="663"/>
                    </a:lnTo>
                    <a:lnTo>
                      <a:pt x="1584" y="673"/>
                    </a:lnTo>
                    <a:lnTo>
                      <a:pt x="1566" y="683"/>
                    </a:lnTo>
                    <a:lnTo>
                      <a:pt x="1545" y="696"/>
                    </a:lnTo>
                    <a:lnTo>
                      <a:pt x="1526" y="710"/>
                    </a:lnTo>
                    <a:lnTo>
                      <a:pt x="1509" y="724"/>
                    </a:lnTo>
                    <a:lnTo>
                      <a:pt x="1491" y="737"/>
                    </a:lnTo>
                    <a:lnTo>
                      <a:pt x="1475" y="750"/>
                    </a:lnTo>
                    <a:lnTo>
                      <a:pt x="1461" y="761"/>
                    </a:lnTo>
                    <a:lnTo>
                      <a:pt x="1450" y="769"/>
                    </a:lnTo>
                    <a:lnTo>
                      <a:pt x="1443" y="775"/>
                    </a:lnTo>
                    <a:lnTo>
                      <a:pt x="1439" y="777"/>
                    </a:lnTo>
                    <a:lnTo>
                      <a:pt x="1424" y="785"/>
                    </a:lnTo>
                    <a:lnTo>
                      <a:pt x="1408" y="788"/>
                    </a:lnTo>
                    <a:lnTo>
                      <a:pt x="1395" y="785"/>
                    </a:lnTo>
                    <a:lnTo>
                      <a:pt x="1385" y="776"/>
                    </a:lnTo>
                    <a:lnTo>
                      <a:pt x="1373" y="765"/>
                    </a:lnTo>
                    <a:lnTo>
                      <a:pt x="1364" y="756"/>
                    </a:lnTo>
                    <a:lnTo>
                      <a:pt x="1354" y="749"/>
                    </a:lnTo>
                    <a:lnTo>
                      <a:pt x="1344" y="745"/>
                    </a:lnTo>
                    <a:lnTo>
                      <a:pt x="1331" y="744"/>
                    </a:lnTo>
                    <a:lnTo>
                      <a:pt x="1297" y="745"/>
                    </a:lnTo>
                    <a:lnTo>
                      <a:pt x="1267" y="749"/>
                    </a:lnTo>
                    <a:lnTo>
                      <a:pt x="1241" y="756"/>
                    </a:lnTo>
                    <a:lnTo>
                      <a:pt x="1220" y="767"/>
                    </a:lnTo>
                    <a:lnTo>
                      <a:pt x="1203" y="781"/>
                    </a:lnTo>
                    <a:lnTo>
                      <a:pt x="1191" y="797"/>
                    </a:lnTo>
                    <a:lnTo>
                      <a:pt x="1179" y="816"/>
                    </a:lnTo>
                    <a:lnTo>
                      <a:pt x="1165" y="836"/>
                    </a:lnTo>
                    <a:lnTo>
                      <a:pt x="1151" y="854"/>
                    </a:lnTo>
                    <a:lnTo>
                      <a:pt x="1137" y="869"/>
                    </a:lnTo>
                    <a:lnTo>
                      <a:pt x="1121" y="882"/>
                    </a:lnTo>
                    <a:lnTo>
                      <a:pt x="1104" y="891"/>
                    </a:lnTo>
                    <a:lnTo>
                      <a:pt x="1086" y="894"/>
                    </a:lnTo>
                    <a:lnTo>
                      <a:pt x="1074" y="892"/>
                    </a:lnTo>
                    <a:lnTo>
                      <a:pt x="1062" y="887"/>
                    </a:lnTo>
                    <a:lnTo>
                      <a:pt x="1045" y="876"/>
                    </a:lnTo>
                    <a:lnTo>
                      <a:pt x="1034" y="864"/>
                    </a:lnTo>
                    <a:lnTo>
                      <a:pt x="1027" y="851"/>
                    </a:lnTo>
                    <a:lnTo>
                      <a:pt x="1023" y="841"/>
                    </a:lnTo>
                    <a:lnTo>
                      <a:pt x="1022" y="830"/>
                    </a:lnTo>
                    <a:lnTo>
                      <a:pt x="1022" y="819"/>
                    </a:lnTo>
                    <a:lnTo>
                      <a:pt x="1031" y="726"/>
                    </a:lnTo>
                    <a:lnTo>
                      <a:pt x="921" y="650"/>
                    </a:lnTo>
                    <a:lnTo>
                      <a:pt x="892" y="615"/>
                    </a:lnTo>
                    <a:lnTo>
                      <a:pt x="880" y="602"/>
                    </a:lnTo>
                    <a:lnTo>
                      <a:pt x="868" y="589"/>
                    </a:lnTo>
                    <a:lnTo>
                      <a:pt x="854" y="575"/>
                    </a:lnTo>
                    <a:lnTo>
                      <a:pt x="841" y="559"/>
                    </a:lnTo>
                    <a:lnTo>
                      <a:pt x="829" y="543"/>
                    </a:lnTo>
                    <a:lnTo>
                      <a:pt x="822" y="526"/>
                    </a:lnTo>
                    <a:lnTo>
                      <a:pt x="819" y="508"/>
                    </a:lnTo>
                    <a:lnTo>
                      <a:pt x="819" y="505"/>
                    </a:lnTo>
                    <a:lnTo>
                      <a:pt x="818" y="499"/>
                    </a:lnTo>
                    <a:lnTo>
                      <a:pt x="810" y="484"/>
                    </a:lnTo>
                    <a:lnTo>
                      <a:pt x="801" y="471"/>
                    </a:lnTo>
                    <a:lnTo>
                      <a:pt x="788" y="462"/>
                    </a:lnTo>
                    <a:lnTo>
                      <a:pt x="775" y="455"/>
                    </a:lnTo>
                    <a:lnTo>
                      <a:pt x="763" y="450"/>
                    </a:lnTo>
                    <a:lnTo>
                      <a:pt x="751" y="447"/>
                    </a:lnTo>
                    <a:lnTo>
                      <a:pt x="741" y="446"/>
                    </a:lnTo>
                    <a:lnTo>
                      <a:pt x="701" y="445"/>
                    </a:lnTo>
                    <a:lnTo>
                      <a:pt x="661" y="441"/>
                    </a:lnTo>
                    <a:lnTo>
                      <a:pt x="622" y="434"/>
                    </a:lnTo>
                    <a:lnTo>
                      <a:pt x="585" y="426"/>
                    </a:lnTo>
                    <a:lnTo>
                      <a:pt x="568" y="419"/>
                    </a:lnTo>
                    <a:lnTo>
                      <a:pt x="544" y="410"/>
                    </a:lnTo>
                    <a:lnTo>
                      <a:pt x="524" y="398"/>
                    </a:lnTo>
                    <a:lnTo>
                      <a:pt x="509" y="385"/>
                    </a:lnTo>
                    <a:lnTo>
                      <a:pt x="495" y="366"/>
                    </a:lnTo>
                    <a:lnTo>
                      <a:pt x="484" y="348"/>
                    </a:lnTo>
                    <a:lnTo>
                      <a:pt x="474" y="331"/>
                    </a:lnTo>
                    <a:lnTo>
                      <a:pt x="465" y="315"/>
                    </a:lnTo>
                    <a:lnTo>
                      <a:pt x="455" y="300"/>
                    </a:lnTo>
                    <a:lnTo>
                      <a:pt x="444" y="286"/>
                    </a:lnTo>
                    <a:lnTo>
                      <a:pt x="429" y="273"/>
                    </a:lnTo>
                    <a:lnTo>
                      <a:pt x="396" y="246"/>
                    </a:lnTo>
                    <a:lnTo>
                      <a:pt x="372" y="281"/>
                    </a:lnTo>
                    <a:lnTo>
                      <a:pt x="361" y="296"/>
                    </a:lnTo>
                    <a:lnTo>
                      <a:pt x="352" y="311"/>
                    </a:lnTo>
                    <a:lnTo>
                      <a:pt x="342" y="324"/>
                    </a:lnTo>
                    <a:lnTo>
                      <a:pt x="331" y="341"/>
                    </a:lnTo>
                    <a:lnTo>
                      <a:pt x="317" y="358"/>
                    </a:lnTo>
                    <a:lnTo>
                      <a:pt x="303" y="376"/>
                    </a:lnTo>
                    <a:lnTo>
                      <a:pt x="291" y="392"/>
                    </a:lnTo>
                    <a:lnTo>
                      <a:pt x="279" y="406"/>
                    </a:lnTo>
                    <a:lnTo>
                      <a:pt x="258" y="431"/>
                    </a:lnTo>
                    <a:lnTo>
                      <a:pt x="237" y="449"/>
                    </a:lnTo>
                    <a:lnTo>
                      <a:pt x="216" y="463"/>
                    </a:lnTo>
                    <a:lnTo>
                      <a:pt x="195" y="471"/>
                    </a:lnTo>
                    <a:lnTo>
                      <a:pt x="175" y="476"/>
                    </a:lnTo>
                    <a:lnTo>
                      <a:pt x="154" y="477"/>
                    </a:lnTo>
                    <a:lnTo>
                      <a:pt x="133" y="476"/>
                    </a:lnTo>
                    <a:lnTo>
                      <a:pt x="109" y="473"/>
                    </a:lnTo>
                    <a:lnTo>
                      <a:pt x="83" y="469"/>
                    </a:lnTo>
                    <a:lnTo>
                      <a:pt x="56" y="464"/>
                    </a:lnTo>
                    <a:lnTo>
                      <a:pt x="24" y="460"/>
                    </a:lnTo>
                    <a:lnTo>
                      <a:pt x="12" y="458"/>
                    </a:lnTo>
                    <a:lnTo>
                      <a:pt x="0" y="461"/>
                    </a:lnTo>
                    <a:lnTo>
                      <a:pt x="0" y="338"/>
                    </a:lnTo>
                    <a:lnTo>
                      <a:pt x="10" y="335"/>
                    </a:lnTo>
                    <a:lnTo>
                      <a:pt x="20" y="332"/>
                    </a:lnTo>
                    <a:lnTo>
                      <a:pt x="32" y="332"/>
                    </a:lnTo>
                    <a:lnTo>
                      <a:pt x="45" y="334"/>
                    </a:lnTo>
                    <a:lnTo>
                      <a:pt x="60" y="338"/>
                    </a:lnTo>
                    <a:lnTo>
                      <a:pt x="76" y="344"/>
                    </a:lnTo>
                    <a:lnTo>
                      <a:pt x="92" y="351"/>
                    </a:lnTo>
                    <a:lnTo>
                      <a:pt x="108" y="356"/>
                    </a:lnTo>
                    <a:lnTo>
                      <a:pt x="122" y="361"/>
                    </a:lnTo>
                    <a:lnTo>
                      <a:pt x="134" y="363"/>
                    </a:lnTo>
                    <a:lnTo>
                      <a:pt x="143" y="364"/>
                    </a:lnTo>
                    <a:lnTo>
                      <a:pt x="166" y="357"/>
                    </a:lnTo>
                    <a:lnTo>
                      <a:pt x="186" y="348"/>
                    </a:lnTo>
                    <a:lnTo>
                      <a:pt x="203" y="335"/>
                    </a:lnTo>
                    <a:lnTo>
                      <a:pt x="216" y="320"/>
                    </a:lnTo>
                    <a:lnTo>
                      <a:pt x="227" y="305"/>
                    </a:lnTo>
                    <a:lnTo>
                      <a:pt x="236" y="289"/>
                    </a:lnTo>
                    <a:lnTo>
                      <a:pt x="243" y="276"/>
                    </a:lnTo>
                    <a:lnTo>
                      <a:pt x="249" y="263"/>
                    </a:lnTo>
                    <a:lnTo>
                      <a:pt x="254" y="252"/>
                    </a:lnTo>
                    <a:lnTo>
                      <a:pt x="281" y="176"/>
                    </a:lnTo>
                    <a:lnTo>
                      <a:pt x="214" y="171"/>
                    </a:lnTo>
                    <a:lnTo>
                      <a:pt x="206" y="170"/>
                    </a:lnTo>
                    <a:lnTo>
                      <a:pt x="192" y="168"/>
                    </a:lnTo>
                    <a:lnTo>
                      <a:pt x="173" y="166"/>
                    </a:lnTo>
                    <a:lnTo>
                      <a:pt x="150" y="161"/>
                    </a:lnTo>
                    <a:lnTo>
                      <a:pt x="125" y="155"/>
                    </a:lnTo>
                    <a:lnTo>
                      <a:pt x="98" y="148"/>
                    </a:lnTo>
                    <a:lnTo>
                      <a:pt x="72" y="137"/>
                    </a:lnTo>
                    <a:lnTo>
                      <a:pt x="45" y="126"/>
                    </a:lnTo>
                    <a:lnTo>
                      <a:pt x="21" y="111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F1212-52AF-4911-A461-89DEECB904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95603" y="3505187"/>
              <a:ext cx="456142" cy="504713"/>
              <a:chOff x="1111443" y="2568745"/>
              <a:chExt cx="386930" cy="428131"/>
            </a:xfrm>
          </p:grpSpPr>
          <p:sp useBgFill="1">
            <p:nvSpPr>
              <p:cNvPr id="54" name="Freeform 13">
                <a:extLst>
                  <a:ext uri="{FF2B5EF4-FFF2-40B4-BE49-F238E27FC236}">
                    <a16:creationId xmlns:a16="http://schemas.microsoft.com/office/drawing/2014/main" id="{BC57DC9C-CCC9-4E89-9CDC-FE05ABB25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443" y="2568745"/>
                <a:ext cx="386930" cy="428131"/>
              </a:xfrm>
              <a:custGeom>
                <a:avLst/>
                <a:gdLst>
                  <a:gd name="T0" fmla="*/ 1518 w 1518"/>
                  <a:gd name="T1" fmla="*/ 930 h 1675"/>
                  <a:gd name="T2" fmla="*/ 1518 w 1518"/>
                  <a:gd name="T3" fmla="*/ 865 h 1675"/>
                  <a:gd name="T4" fmla="*/ 1518 w 1518"/>
                  <a:gd name="T5" fmla="*/ 753 h 1675"/>
                  <a:gd name="T6" fmla="*/ 758 w 1518"/>
                  <a:gd name="T7" fmla="*/ 0 h 1675"/>
                  <a:gd name="T8" fmla="*/ 919 w 1518"/>
                  <a:gd name="T9" fmla="*/ 5 h 1675"/>
                  <a:gd name="T10" fmla="*/ 1078 w 1518"/>
                  <a:gd name="T11" fmla="*/ 23 h 1675"/>
                  <a:gd name="T12" fmla="*/ 1224 w 1518"/>
                  <a:gd name="T13" fmla="*/ 55 h 1675"/>
                  <a:gd name="T14" fmla="*/ 1351 w 1518"/>
                  <a:gd name="T15" fmla="*/ 101 h 1675"/>
                  <a:gd name="T16" fmla="*/ 1448 w 1518"/>
                  <a:gd name="T17" fmla="*/ 164 h 1675"/>
                  <a:gd name="T18" fmla="*/ 1506 w 1518"/>
                  <a:gd name="T19" fmla="*/ 245 h 1675"/>
                  <a:gd name="T20" fmla="*/ 1518 w 1518"/>
                  <a:gd name="T21" fmla="*/ 477 h 1675"/>
                  <a:gd name="T22" fmla="*/ 1518 w 1518"/>
                  <a:gd name="T23" fmla="*/ 720 h 1675"/>
                  <a:gd name="T24" fmla="*/ 1518 w 1518"/>
                  <a:gd name="T25" fmla="*/ 724 h 1675"/>
                  <a:gd name="T26" fmla="*/ 1518 w 1518"/>
                  <a:gd name="T27" fmla="*/ 732 h 1675"/>
                  <a:gd name="T28" fmla="*/ 1518 w 1518"/>
                  <a:gd name="T29" fmla="*/ 757 h 1675"/>
                  <a:gd name="T30" fmla="*/ 1518 w 1518"/>
                  <a:gd name="T31" fmla="*/ 781 h 1675"/>
                  <a:gd name="T32" fmla="*/ 1518 w 1518"/>
                  <a:gd name="T33" fmla="*/ 830 h 1675"/>
                  <a:gd name="T34" fmla="*/ 1518 w 1518"/>
                  <a:gd name="T35" fmla="*/ 830 h 1675"/>
                  <a:gd name="T36" fmla="*/ 1518 w 1518"/>
                  <a:gd name="T37" fmla="*/ 867 h 1675"/>
                  <a:gd name="T38" fmla="*/ 1518 w 1518"/>
                  <a:gd name="T39" fmla="*/ 906 h 1675"/>
                  <a:gd name="T40" fmla="*/ 1518 w 1518"/>
                  <a:gd name="T41" fmla="*/ 1089 h 1675"/>
                  <a:gd name="T42" fmla="*/ 1515 w 1518"/>
                  <a:gd name="T43" fmla="*/ 1354 h 1675"/>
                  <a:gd name="T44" fmla="*/ 1473 w 1518"/>
                  <a:gd name="T45" fmla="*/ 1445 h 1675"/>
                  <a:gd name="T46" fmla="*/ 1388 w 1518"/>
                  <a:gd name="T47" fmla="*/ 1522 h 1675"/>
                  <a:gd name="T48" fmla="*/ 1270 w 1518"/>
                  <a:gd name="T49" fmla="*/ 1584 h 1675"/>
                  <a:gd name="T50" fmla="*/ 1128 w 1518"/>
                  <a:gd name="T51" fmla="*/ 1630 h 1675"/>
                  <a:gd name="T52" fmla="*/ 972 w 1518"/>
                  <a:gd name="T53" fmla="*/ 1661 h 1675"/>
                  <a:gd name="T54" fmla="*/ 811 w 1518"/>
                  <a:gd name="T55" fmla="*/ 1674 h 1675"/>
                  <a:gd name="T56" fmla="*/ 653 w 1518"/>
                  <a:gd name="T57" fmla="*/ 1671 h 1675"/>
                  <a:gd name="T58" fmla="*/ 492 w 1518"/>
                  <a:gd name="T59" fmla="*/ 1652 h 1675"/>
                  <a:gd name="T60" fmla="*/ 340 w 1518"/>
                  <a:gd name="T61" fmla="*/ 1616 h 1675"/>
                  <a:gd name="T62" fmla="*/ 206 w 1518"/>
                  <a:gd name="T63" fmla="*/ 1564 h 1675"/>
                  <a:gd name="T64" fmla="*/ 97 w 1518"/>
                  <a:gd name="T65" fmla="*/ 1498 h 1675"/>
                  <a:gd name="T66" fmla="*/ 25 w 1518"/>
                  <a:gd name="T67" fmla="*/ 1417 h 1675"/>
                  <a:gd name="T68" fmla="*/ 0 w 1518"/>
                  <a:gd name="T69" fmla="*/ 1320 h 1675"/>
                  <a:gd name="T70" fmla="*/ 0 w 1518"/>
                  <a:gd name="T71" fmla="*/ 821 h 1675"/>
                  <a:gd name="T72" fmla="*/ 0 w 1518"/>
                  <a:gd name="T73" fmla="*/ 308 h 1675"/>
                  <a:gd name="T74" fmla="*/ 25 w 1518"/>
                  <a:gd name="T75" fmla="*/ 216 h 1675"/>
                  <a:gd name="T76" fmla="*/ 97 w 1518"/>
                  <a:gd name="T77" fmla="*/ 142 h 1675"/>
                  <a:gd name="T78" fmla="*/ 206 w 1518"/>
                  <a:gd name="T79" fmla="*/ 85 h 1675"/>
                  <a:gd name="T80" fmla="*/ 340 w 1518"/>
                  <a:gd name="T81" fmla="*/ 42 h 1675"/>
                  <a:gd name="T82" fmla="*/ 492 w 1518"/>
                  <a:gd name="T83" fmla="*/ 16 h 1675"/>
                  <a:gd name="T84" fmla="*/ 653 w 1518"/>
                  <a:gd name="T85" fmla="*/ 2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18" h="1675">
                    <a:moveTo>
                      <a:pt x="1518" y="906"/>
                    </a:moveTo>
                    <a:lnTo>
                      <a:pt x="1518" y="919"/>
                    </a:lnTo>
                    <a:lnTo>
                      <a:pt x="1518" y="930"/>
                    </a:lnTo>
                    <a:lnTo>
                      <a:pt x="1518" y="906"/>
                    </a:lnTo>
                    <a:close/>
                    <a:moveTo>
                      <a:pt x="1518" y="859"/>
                    </a:moveTo>
                    <a:lnTo>
                      <a:pt x="1518" y="865"/>
                    </a:lnTo>
                    <a:lnTo>
                      <a:pt x="1518" y="859"/>
                    </a:lnTo>
                    <a:close/>
                    <a:moveTo>
                      <a:pt x="1518" y="750"/>
                    </a:moveTo>
                    <a:lnTo>
                      <a:pt x="1518" y="753"/>
                    </a:lnTo>
                    <a:lnTo>
                      <a:pt x="1518" y="756"/>
                    </a:lnTo>
                    <a:lnTo>
                      <a:pt x="1518" y="750"/>
                    </a:lnTo>
                    <a:close/>
                    <a:moveTo>
                      <a:pt x="758" y="0"/>
                    </a:moveTo>
                    <a:lnTo>
                      <a:pt x="811" y="0"/>
                    </a:lnTo>
                    <a:lnTo>
                      <a:pt x="865" y="2"/>
                    </a:lnTo>
                    <a:lnTo>
                      <a:pt x="919" y="5"/>
                    </a:lnTo>
                    <a:lnTo>
                      <a:pt x="972" y="10"/>
                    </a:lnTo>
                    <a:lnTo>
                      <a:pt x="1025" y="16"/>
                    </a:lnTo>
                    <a:lnTo>
                      <a:pt x="1078" y="23"/>
                    </a:lnTo>
                    <a:lnTo>
                      <a:pt x="1128" y="32"/>
                    </a:lnTo>
                    <a:lnTo>
                      <a:pt x="1178" y="42"/>
                    </a:lnTo>
                    <a:lnTo>
                      <a:pt x="1224" y="55"/>
                    </a:lnTo>
                    <a:lnTo>
                      <a:pt x="1270" y="69"/>
                    </a:lnTo>
                    <a:lnTo>
                      <a:pt x="1312" y="85"/>
                    </a:lnTo>
                    <a:lnTo>
                      <a:pt x="1351" y="101"/>
                    </a:lnTo>
                    <a:lnTo>
                      <a:pt x="1388" y="120"/>
                    </a:lnTo>
                    <a:lnTo>
                      <a:pt x="1420" y="142"/>
                    </a:lnTo>
                    <a:lnTo>
                      <a:pt x="1448" y="164"/>
                    </a:lnTo>
                    <a:lnTo>
                      <a:pt x="1473" y="189"/>
                    </a:lnTo>
                    <a:lnTo>
                      <a:pt x="1492" y="216"/>
                    </a:lnTo>
                    <a:lnTo>
                      <a:pt x="1506" y="245"/>
                    </a:lnTo>
                    <a:lnTo>
                      <a:pt x="1515" y="276"/>
                    </a:lnTo>
                    <a:lnTo>
                      <a:pt x="1518" y="308"/>
                    </a:lnTo>
                    <a:lnTo>
                      <a:pt x="1518" y="477"/>
                    </a:lnTo>
                    <a:lnTo>
                      <a:pt x="1518" y="550"/>
                    </a:lnTo>
                    <a:lnTo>
                      <a:pt x="1518" y="616"/>
                    </a:lnTo>
                    <a:lnTo>
                      <a:pt x="1518" y="720"/>
                    </a:lnTo>
                    <a:lnTo>
                      <a:pt x="1518" y="725"/>
                    </a:lnTo>
                    <a:lnTo>
                      <a:pt x="1518" y="727"/>
                    </a:lnTo>
                    <a:lnTo>
                      <a:pt x="1518" y="724"/>
                    </a:lnTo>
                    <a:lnTo>
                      <a:pt x="1518" y="727"/>
                    </a:lnTo>
                    <a:lnTo>
                      <a:pt x="1518" y="727"/>
                    </a:lnTo>
                    <a:lnTo>
                      <a:pt x="1518" y="732"/>
                    </a:lnTo>
                    <a:lnTo>
                      <a:pt x="1518" y="750"/>
                    </a:lnTo>
                    <a:lnTo>
                      <a:pt x="1518" y="742"/>
                    </a:lnTo>
                    <a:lnTo>
                      <a:pt x="1518" y="757"/>
                    </a:lnTo>
                    <a:lnTo>
                      <a:pt x="1518" y="756"/>
                    </a:lnTo>
                    <a:lnTo>
                      <a:pt x="1518" y="775"/>
                    </a:lnTo>
                    <a:lnTo>
                      <a:pt x="1518" y="781"/>
                    </a:lnTo>
                    <a:lnTo>
                      <a:pt x="1518" y="797"/>
                    </a:lnTo>
                    <a:lnTo>
                      <a:pt x="1518" y="812"/>
                    </a:lnTo>
                    <a:lnTo>
                      <a:pt x="1518" y="830"/>
                    </a:lnTo>
                    <a:lnTo>
                      <a:pt x="1518" y="809"/>
                    </a:lnTo>
                    <a:lnTo>
                      <a:pt x="1518" y="835"/>
                    </a:lnTo>
                    <a:lnTo>
                      <a:pt x="1518" y="830"/>
                    </a:lnTo>
                    <a:lnTo>
                      <a:pt x="1518" y="859"/>
                    </a:lnTo>
                    <a:lnTo>
                      <a:pt x="1518" y="856"/>
                    </a:lnTo>
                    <a:lnTo>
                      <a:pt x="1518" y="867"/>
                    </a:lnTo>
                    <a:lnTo>
                      <a:pt x="1518" y="865"/>
                    </a:lnTo>
                    <a:lnTo>
                      <a:pt x="1518" y="878"/>
                    </a:lnTo>
                    <a:lnTo>
                      <a:pt x="1518" y="906"/>
                    </a:lnTo>
                    <a:lnTo>
                      <a:pt x="1518" y="899"/>
                    </a:lnTo>
                    <a:lnTo>
                      <a:pt x="1518" y="1027"/>
                    </a:lnTo>
                    <a:lnTo>
                      <a:pt x="1518" y="1089"/>
                    </a:lnTo>
                    <a:lnTo>
                      <a:pt x="1518" y="1159"/>
                    </a:lnTo>
                    <a:lnTo>
                      <a:pt x="1518" y="1320"/>
                    </a:lnTo>
                    <a:lnTo>
                      <a:pt x="1515" y="1354"/>
                    </a:lnTo>
                    <a:lnTo>
                      <a:pt x="1506" y="1386"/>
                    </a:lnTo>
                    <a:lnTo>
                      <a:pt x="1492" y="1417"/>
                    </a:lnTo>
                    <a:lnTo>
                      <a:pt x="1473" y="1445"/>
                    </a:lnTo>
                    <a:lnTo>
                      <a:pt x="1448" y="1473"/>
                    </a:lnTo>
                    <a:lnTo>
                      <a:pt x="1420" y="1498"/>
                    </a:lnTo>
                    <a:lnTo>
                      <a:pt x="1388" y="1522"/>
                    </a:lnTo>
                    <a:lnTo>
                      <a:pt x="1351" y="1544"/>
                    </a:lnTo>
                    <a:lnTo>
                      <a:pt x="1312" y="1564"/>
                    </a:lnTo>
                    <a:lnTo>
                      <a:pt x="1270" y="1584"/>
                    </a:lnTo>
                    <a:lnTo>
                      <a:pt x="1224" y="1600"/>
                    </a:lnTo>
                    <a:lnTo>
                      <a:pt x="1178" y="1616"/>
                    </a:lnTo>
                    <a:lnTo>
                      <a:pt x="1128" y="1630"/>
                    </a:lnTo>
                    <a:lnTo>
                      <a:pt x="1078" y="1642"/>
                    </a:lnTo>
                    <a:lnTo>
                      <a:pt x="1025" y="1652"/>
                    </a:lnTo>
                    <a:lnTo>
                      <a:pt x="972" y="1661"/>
                    </a:lnTo>
                    <a:lnTo>
                      <a:pt x="919" y="1667"/>
                    </a:lnTo>
                    <a:lnTo>
                      <a:pt x="865" y="1671"/>
                    </a:lnTo>
                    <a:lnTo>
                      <a:pt x="811" y="1674"/>
                    </a:lnTo>
                    <a:lnTo>
                      <a:pt x="758" y="1675"/>
                    </a:lnTo>
                    <a:lnTo>
                      <a:pt x="706" y="1674"/>
                    </a:lnTo>
                    <a:lnTo>
                      <a:pt x="653" y="1671"/>
                    </a:lnTo>
                    <a:lnTo>
                      <a:pt x="599" y="1667"/>
                    </a:lnTo>
                    <a:lnTo>
                      <a:pt x="545" y="1661"/>
                    </a:lnTo>
                    <a:lnTo>
                      <a:pt x="492" y="1652"/>
                    </a:lnTo>
                    <a:lnTo>
                      <a:pt x="441" y="1642"/>
                    </a:lnTo>
                    <a:lnTo>
                      <a:pt x="390" y="1630"/>
                    </a:lnTo>
                    <a:lnTo>
                      <a:pt x="340" y="1616"/>
                    </a:lnTo>
                    <a:lnTo>
                      <a:pt x="293" y="1600"/>
                    </a:lnTo>
                    <a:lnTo>
                      <a:pt x="248" y="1584"/>
                    </a:lnTo>
                    <a:lnTo>
                      <a:pt x="206" y="1564"/>
                    </a:lnTo>
                    <a:lnTo>
                      <a:pt x="166" y="1544"/>
                    </a:lnTo>
                    <a:lnTo>
                      <a:pt x="130" y="1522"/>
                    </a:lnTo>
                    <a:lnTo>
                      <a:pt x="97" y="1498"/>
                    </a:lnTo>
                    <a:lnTo>
                      <a:pt x="69" y="1473"/>
                    </a:lnTo>
                    <a:lnTo>
                      <a:pt x="45" y="1445"/>
                    </a:lnTo>
                    <a:lnTo>
                      <a:pt x="25" y="1417"/>
                    </a:lnTo>
                    <a:lnTo>
                      <a:pt x="12" y="1386"/>
                    </a:lnTo>
                    <a:lnTo>
                      <a:pt x="3" y="1354"/>
                    </a:lnTo>
                    <a:lnTo>
                      <a:pt x="0" y="1320"/>
                    </a:lnTo>
                    <a:lnTo>
                      <a:pt x="0" y="1159"/>
                    </a:lnTo>
                    <a:lnTo>
                      <a:pt x="0" y="991"/>
                    </a:lnTo>
                    <a:lnTo>
                      <a:pt x="0" y="821"/>
                    </a:lnTo>
                    <a:lnTo>
                      <a:pt x="0" y="650"/>
                    </a:lnTo>
                    <a:lnTo>
                      <a:pt x="0" y="477"/>
                    </a:lnTo>
                    <a:lnTo>
                      <a:pt x="0" y="308"/>
                    </a:lnTo>
                    <a:lnTo>
                      <a:pt x="3" y="276"/>
                    </a:lnTo>
                    <a:lnTo>
                      <a:pt x="12" y="245"/>
                    </a:lnTo>
                    <a:lnTo>
                      <a:pt x="25" y="216"/>
                    </a:lnTo>
                    <a:lnTo>
                      <a:pt x="45" y="189"/>
                    </a:lnTo>
                    <a:lnTo>
                      <a:pt x="69" y="164"/>
                    </a:lnTo>
                    <a:lnTo>
                      <a:pt x="97" y="142"/>
                    </a:lnTo>
                    <a:lnTo>
                      <a:pt x="130" y="120"/>
                    </a:lnTo>
                    <a:lnTo>
                      <a:pt x="166" y="101"/>
                    </a:lnTo>
                    <a:lnTo>
                      <a:pt x="206" y="85"/>
                    </a:lnTo>
                    <a:lnTo>
                      <a:pt x="248" y="69"/>
                    </a:lnTo>
                    <a:lnTo>
                      <a:pt x="293" y="55"/>
                    </a:lnTo>
                    <a:lnTo>
                      <a:pt x="340" y="42"/>
                    </a:lnTo>
                    <a:lnTo>
                      <a:pt x="390" y="32"/>
                    </a:lnTo>
                    <a:lnTo>
                      <a:pt x="441" y="23"/>
                    </a:lnTo>
                    <a:lnTo>
                      <a:pt x="492" y="16"/>
                    </a:lnTo>
                    <a:lnTo>
                      <a:pt x="545" y="10"/>
                    </a:lnTo>
                    <a:lnTo>
                      <a:pt x="599" y="5"/>
                    </a:lnTo>
                    <a:lnTo>
                      <a:pt x="653" y="2"/>
                    </a:lnTo>
                    <a:lnTo>
                      <a:pt x="706" y="0"/>
                    </a:lnTo>
                    <a:lnTo>
                      <a:pt x="75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" name="Freeform 14">
                <a:extLst>
                  <a:ext uri="{FF2B5EF4-FFF2-40B4-BE49-F238E27FC236}">
                    <a16:creationId xmlns:a16="http://schemas.microsoft.com/office/drawing/2014/main" id="{D6FF4573-D86A-4C1C-966E-574C99900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104" y="2597406"/>
                <a:ext cx="329607" cy="370808"/>
              </a:xfrm>
              <a:custGeom>
                <a:avLst/>
                <a:gdLst>
                  <a:gd name="T0" fmla="*/ 39 w 1293"/>
                  <a:gd name="T1" fmla="*/ 790 h 1450"/>
                  <a:gd name="T2" fmla="*/ 130 w 1293"/>
                  <a:gd name="T3" fmla="*/ 828 h 1450"/>
                  <a:gd name="T4" fmla="*/ 233 w 1293"/>
                  <a:gd name="T5" fmla="*/ 858 h 1450"/>
                  <a:gd name="T6" fmla="*/ 348 w 1293"/>
                  <a:gd name="T7" fmla="*/ 879 h 1450"/>
                  <a:gd name="T8" fmla="*/ 466 w 1293"/>
                  <a:gd name="T9" fmla="*/ 893 h 1450"/>
                  <a:gd name="T10" fmla="*/ 587 w 1293"/>
                  <a:gd name="T11" fmla="*/ 899 h 1450"/>
                  <a:gd name="T12" fmla="*/ 707 w 1293"/>
                  <a:gd name="T13" fmla="*/ 899 h 1450"/>
                  <a:gd name="T14" fmla="*/ 827 w 1293"/>
                  <a:gd name="T15" fmla="*/ 893 h 1450"/>
                  <a:gd name="T16" fmla="*/ 946 w 1293"/>
                  <a:gd name="T17" fmla="*/ 879 h 1450"/>
                  <a:gd name="T18" fmla="*/ 1061 w 1293"/>
                  <a:gd name="T19" fmla="*/ 858 h 1450"/>
                  <a:gd name="T20" fmla="*/ 1164 w 1293"/>
                  <a:gd name="T21" fmla="*/ 828 h 1450"/>
                  <a:gd name="T22" fmla="*/ 1255 w 1293"/>
                  <a:gd name="T23" fmla="*/ 790 h 1450"/>
                  <a:gd name="T24" fmla="*/ 1293 w 1293"/>
                  <a:gd name="T25" fmla="*/ 1208 h 1450"/>
                  <a:gd name="T26" fmla="*/ 1278 w 1293"/>
                  <a:gd name="T27" fmla="*/ 1253 h 1450"/>
                  <a:gd name="T28" fmla="*/ 1236 w 1293"/>
                  <a:gd name="T29" fmla="*/ 1298 h 1450"/>
                  <a:gd name="T30" fmla="*/ 1168 w 1293"/>
                  <a:gd name="T31" fmla="*/ 1341 h 1450"/>
                  <a:gd name="T32" fmla="*/ 1080 w 1293"/>
                  <a:gd name="T33" fmla="*/ 1380 h 1450"/>
                  <a:gd name="T34" fmla="*/ 973 w 1293"/>
                  <a:gd name="T35" fmla="*/ 1412 h 1450"/>
                  <a:gd name="T36" fmla="*/ 851 w 1293"/>
                  <a:gd name="T37" fmla="*/ 1436 h 1450"/>
                  <a:gd name="T38" fmla="*/ 717 w 1293"/>
                  <a:gd name="T39" fmla="*/ 1449 h 1450"/>
                  <a:gd name="T40" fmla="*/ 577 w 1293"/>
                  <a:gd name="T41" fmla="*/ 1449 h 1450"/>
                  <a:gd name="T42" fmla="*/ 443 w 1293"/>
                  <a:gd name="T43" fmla="*/ 1436 h 1450"/>
                  <a:gd name="T44" fmla="*/ 320 w 1293"/>
                  <a:gd name="T45" fmla="*/ 1412 h 1450"/>
                  <a:gd name="T46" fmla="*/ 213 w 1293"/>
                  <a:gd name="T47" fmla="*/ 1380 h 1450"/>
                  <a:gd name="T48" fmla="*/ 125 w 1293"/>
                  <a:gd name="T49" fmla="*/ 1341 h 1450"/>
                  <a:gd name="T50" fmla="*/ 58 w 1293"/>
                  <a:gd name="T51" fmla="*/ 1298 h 1450"/>
                  <a:gd name="T52" fmla="*/ 15 w 1293"/>
                  <a:gd name="T53" fmla="*/ 1253 h 1450"/>
                  <a:gd name="T54" fmla="*/ 0 w 1293"/>
                  <a:gd name="T55" fmla="*/ 1208 h 1450"/>
                  <a:gd name="T56" fmla="*/ 646 w 1293"/>
                  <a:gd name="T57" fmla="*/ 0 h 1450"/>
                  <a:gd name="T58" fmla="*/ 786 w 1293"/>
                  <a:gd name="T59" fmla="*/ 4 h 1450"/>
                  <a:gd name="T60" fmla="*/ 914 w 1293"/>
                  <a:gd name="T61" fmla="*/ 18 h 1450"/>
                  <a:gd name="T62" fmla="*/ 1029 w 1293"/>
                  <a:gd name="T63" fmla="*/ 38 h 1450"/>
                  <a:gd name="T64" fmla="*/ 1127 w 1293"/>
                  <a:gd name="T65" fmla="*/ 65 h 1450"/>
                  <a:gd name="T66" fmla="*/ 1205 w 1293"/>
                  <a:gd name="T67" fmla="*/ 97 h 1450"/>
                  <a:gd name="T68" fmla="*/ 1260 w 1293"/>
                  <a:gd name="T69" fmla="*/ 134 h 1450"/>
                  <a:gd name="T70" fmla="*/ 1290 w 1293"/>
                  <a:gd name="T71" fmla="*/ 175 h 1450"/>
                  <a:gd name="T72" fmla="*/ 1290 w 1293"/>
                  <a:gd name="T73" fmla="*/ 219 h 1450"/>
                  <a:gd name="T74" fmla="*/ 1260 w 1293"/>
                  <a:gd name="T75" fmla="*/ 259 h 1450"/>
                  <a:gd name="T76" fmla="*/ 1205 w 1293"/>
                  <a:gd name="T77" fmla="*/ 296 h 1450"/>
                  <a:gd name="T78" fmla="*/ 1127 w 1293"/>
                  <a:gd name="T79" fmla="*/ 329 h 1450"/>
                  <a:gd name="T80" fmla="*/ 1029 w 1293"/>
                  <a:gd name="T81" fmla="*/ 356 h 1450"/>
                  <a:gd name="T82" fmla="*/ 914 w 1293"/>
                  <a:gd name="T83" fmla="*/ 376 h 1450"/>
                  <a:gd name="T84" fmla="*/ 786 w 1293"/>
                  <a:gd name="T85" fmla="*/ 389 h 1450"/>
                  <a:gd name="T86" fmla="*/ 646 w 1293"/>
                  <a:gd name="T87" fmla="*/ 394 h 1450"/>
                  <a:gd name="T88" fmla="*/ 508 w 1293"/>
                  <a:gd name="T89" fmla="*/ 389 h 1450"/>
                  <a:gd name="T90" fmla="*/ 380 w 1293"/>
                  <a:gd name="T91" fmla="*/ 376 h 1450"/>
                  <a:gd name="T92" fmla="*/ 265 w 1293"/>
                  <a:gd name="T93" fmla="*/ 356 h 1450"/>
                  <a:gd name="T94" fmla="*/ 167 w 1293"/>
                  <a:gd name="T95" fmla="*/ 329 h 1450"/>
                  <a:gd name="T96" fmla="*/ 89 w 1293"/>
                  <a:gd name="T97" fmla="*/ 296 h 1450"/>
                  <a:gd name="T98" fmla="*/ 33 w 1293"/>
                  <a:gd name="T99" fmla="*/ 259 h 1450"/>
                  <a:gd name="T100" fmla="*/ 4 w 1293"/>
                  <a:gd name="T101" fmla="*/ 219 h 1450"/>
                  <a:gd name="T102" fmla="*/ 4 w 1293"/>
                  <a:gd name="T103" fmla="*/ 175 h 1450"/>
                  <a:gd name="T104" fmla="*/ 33 w 1293"/>
                  <a:gd name="T105" fmla="*/ 134 h 1450"/>
                  <a:gd name="T106" fmla="*/ 89 w 1293"/>
                  <a:gd name="T107" fmla="*/ 97 h 1450"/>
                  <a:gd name="T108" fmla="*/ 167 w 1293"/>
                  <a:gd name="T109" fmla="*/ 65 h 1450"/>
                  <a:gd name="T110" fmla="*/ 265 w 1293"/>
                  <a:gd name="T111" fmla="*/ 38 h 1450"/>
                  <a:gd name="T112" fmla="*/ 380 w 1293"/>
                  <a:gd name="T113" fmla="*/ 18 h 1450"/>
                  <a:gd name="T114" fmla="*/ 508 w 1293"/>
                  <a:gd name="T115" fmla="*/ 4 h 1450"/>
                  <a:gd name="T116" fmla="*/ 646 w 1293"/>
                  <a:gd name="T117" fmla="*/ 0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3" h="1450">
                    <a:moveTo>
                      <a:pt x="0" y="767"/>
                    </a:moveTo>
                    <a:lnTo>
                      <a:pt x="39" y="790"/>
                    </a:lnTo>
                    <a:lnTo>
                      <a:pt x="82" y="810"/>
                    </a:lnTo>
                    <a:lnTo>
                      <a:pt x="130" y="828"/>
                    </a:lnTo>
                    <a:lnTo>
                      <a:pt x="180" y="844"/>
                    </a:lnTo>
                    <a:lnTo>
                      <a:pt x="233" y="858"/>
                    </a:lnTo>
                    <a:lnTo>
                      <a:pt x="289" y="869"/>
                    </a:lnTo>
                    <a:lnTo>
                      <a:pt x="348" y="879"/>
                    </a:lnTo>
                    <a:lnTo>
                      <a:pt x="407" y="886"/>
                    </a:lnTo>
                    <a:lnTo>
                      <a:pt x="466" y="893"/>
                    </a:lnTo>
                    <a:lnTo>
                      <a:pt x="527" y="897"/>
                    </a:lnTo>
                    <a:lnTo>
                      <a:pt x="587" y="899"/>
                    </a:lnTo>
                    <a:lnTo>
                      <a:pt x="646" y="900"/>
                    </a:lnTo>
                    <a:lnTo>
                      <a:pt x="707" y="899"/>
                    </a:lnTo>
                    <a:lnTo>
                      <a:pt x="767" y="897"/>
                    </a:lnTo>
                    <a:lnTo>
                      <a:pt x="827" y="893"/>
                    </a:lnTo>
                    <a:lnTo>
                      <a:pt x="887" y="886"/>
                    </a:lnTo>
                    <a:lnTo>
                      <a:pt x="946" y="879"/>
                    </a:lnTo>
                    <a:lnTo>
                      <a:pt x="1005" y="869"/>
                    </a:lnTo>
                    <a:lnTo>
                      <a:pt x="1061" y="858"/>
                    </a:lnTo>
                    <a:lnTo>
                      <a:pt x="1113" y="844"/>
                    </a:lnTo>
                    <a:lnTo>
                      <a:pt x="1164" y="828"/>
                    </a:lnTo>
                    <a:lnTo>
                      <a:pt x="1212" y="810"/>
                    </a:lnTo>
                    <a:lnTo>
                      <a:pt x="1255" y="790"/>
                    </a:lnTo>
                    <a:lnTo>
                      <a:pt x="1293" y="767"/>
                    </a:lnTo>
                    <a:lnTo>
                      <a:pt x="1293" y="1208"/>
                    </a:lnTo>
                    <a:lnTo>
                      <a:pt x="1290" y="1231"/>
                    </a:lnTo>
                    <a:lnTo>
                      <a:pt x="1278" y="1253"/>
                    </a:lnTo>
                    <a:lnTo>
                      <a:pt x="1260" y="1276"/>
                    </a:lnTo>
                    <a:lnTo>
                      <a:pt x="1236" y="1298"/>
                    </a:lnTo>
                    <a:lnTo>
                      <a:pt x="1205" y="1319"/>
                    </a:lnTo>
                    <a:lnTo>
                      <a:pt x="1168" y="1341"/>
                    </a:lnTo>
                    <a:lnTo>
                      <a:pt x="1127" y="1361"/>
                    </a:lnTo>
                    <a:lnTo>
                      <a:pt x="1080" y="1380"/>
                    </a:lnTo>
                    <a:lnTo>
                      <a:pt x="1029" y="1397"/>
                    </a:lnTo>
                    <a:lnTo>
                      <a:pt x="973" y="1412"/>
                    </a:lnTo>
                    <a:lnTo>
                      <a:pt x="914" y="1425"/>
                    </a:lnTo>
                    <a:lnTo>
                      <a:pt x="851" y="1436"/>
                    </a:lnTo>
                    <a:lnTo>
                      <a:pt x="786" y="1444"/>
                    </a:lnTo>
                    <a:lnTo>
                      <a:pt x="717" y="1449"/>
                    </a:lnTo>
                    <a:lnTo>
                      <a:pt x="646" y="1450"/>
                    </a:lnTo>
                    <a:lnTo>
                      <a:pt x="577" y="1449"/>
                    </a:lnTo>
                    <a:lnTo>
                      <a:pt x="508" y="1444"/>
                    </a:lnTo>
                    <a:lnTo>
                      <a:pt x="443" y="1436"/>
                    </a:lnTo>
                    <a:lnTo>
                      <a:pt x="380" y="1425"/>
                    </a:lnTo>
                    <a:lnTo>
                      <a:pt x="320" y="1412"/>
                    </a:lnTo>
                    <a:lnTo>
                      <a:pt x="265" y="1397"/>
                    </a:lnTo>
                    <a:lnTo>
                      <a:pt x="213" y="1380"/>
                    </a:lnTo>
                    <a:lnTo>
                      <a:pt x="167" y="1361"/>
                    </a:lnTo>
                    <a:lnTo>
                      <a:pt x="125" y="1341"/>
                    </a:lnTo>
                    <a:lnTo>
                      <a:pt x="89" y="1319"/>
                    </a:lnTo>
                    <a:lnTo>
                      <a:pt x="58" y="1298"/>
                    </a:lnTo>
                    <a:lnTo>
                      <a:pt x="33" y="1276"/>
                    </a:lnTo>
                    <a:lnTo>
                      <a:pt x="15" y="1253"/>
                    </a:lnTo>
                    <a:lnTo>
                      <a:pt x="4" y="1231"/>
                    </a:lnTo>
                    <a:lnTo>
                      <a:pt x="0" y="1208"/>
                    </a:lnTo>
                    <a:lnTo>
                      <a:pt x="0" y="767"/>
                    </a:lnTo>
                    <a:close/>
                    <a:moveTo>
                      <a:pt x="646" y="0"/>
                    </a:moveTo>
                    <a:lnTo>
                      <a:pt x="717" y="1"/>
                    </a:lnTo>
                    <a:lnTo>
                      <a:pt x="786" y="4"/>
                    </a:lnTo>
                    <a:lnTo>
                      <a:pt x="851" y="11"/>
                    </a:lnTo>
                    <a:lnTo>
                      <a:pt x="914" y="18"/>
                    </a:lnTo>
                    <a:lnTo>
                      <a:pt x="973" y="26"/>
                    </a:lnTo>
                    <a:lnTo>
                      <a:pt x="1029" y="38"/>
                    </a:lnTo>
                    <a:lnTo>
                      <a:pt x="1080" y="51"/>
                    </a:lnTo>
                    <a:lnTo>
                      <a:pt x="1127" y="65"/>
                    </a:lnTo>
                    <a:lnTo>
                      <a:pt x="1168" y="80"/>
                    </a:lnTo>
                    <a:lnTo>
                      <a:pt x="1205" y="97"/>
                    </a:lnTo>
                    <a:lnTo>
                      <a:pt x="1236" y="115"/>
                    </a:lnTo>
                    <a:lnTo>
                      <a:pt x="1260" y="134"/>
                    </a:lnTo>
                    <a:lnTo>
                      <a:pt x="1278" y="154"/>
                    </a:lnTo>
                    <a:lnTo>
                      <a:pt x="1290" y="175"/>
                    </a:lnTo>
                    <a:lnTo>
                      <a:pt x="1293" y="196"/>
                    </a:lnTo>
                    <a:lnTo>
                      <a:pt x="1290" y="219"/>
                    </a:lnTo>
                    <a:lnTo>
                      <a:pt x="1278" y="239"/>
                    </a:lnTo>
                    <a:lnTo>
                      <a:pt x="1260" y="259"/>
                    </a:lnTo>
                    <a:lnTo>
                      <a:pt x="1236" y="278"/>
                    </a:lnTo>
                    <a:lnTo>
                      <a:pt x="1205" y="296"/>
                    </a:lnTo>
                    <a:lnTo>
                      <a:pt x="1168" y="313"/>
                    </a:lnTo>
                    <a:lnTo>
                      <a:pt x="1127" y="329"/>
                    </a:lnTo>
                    <a:lnTo>
                      <a:pt x="1080" y="343"/>
                    </a:lnTo>
                    <a:lnTo>
                      <a:pt x="1029" y="356"/>
                    </a:lnTo>
                    <a:lnTo>
                      <a:pt x="973" y="367"/>
                    </a:lnTo>
                    <a:lnTo>
                      <a:pt x="914" y="376"/>
                    </a:lnTo>
                    <a:lnTo>
                      <a:pt x="851" y="383"/>
                    </a:lnTo>
                    <a:lnTo>
                      <a:pt x="786" y="389"/>
                    </a:lnTo>
                    <a:lnTo>
                      <a:pt x="717" y="393"/>
                    </a:lnTo>
                    <a:lnTo>
                      <a:pt x="646" y="394"/>
                    </a:lnTo>
                    <a:lnTo>
                      <a:pt x="577" y="393"/>
                    </a:lnTo>
                    <a:lnTo>
                      <a:pt x="508" y="389"/>
                    </a:lnTo>
                    <a:lnTo>
                      <a:pt x="443" y="383"/>
                    </a:lnTo>
                    <a:lnTo>
                      <a:pt x="380" y="376"/>
                    </a:lnTo>
                    <a:lnTo>
                      <a:pt x="320" y="367"/>
                    </a:lnTo>
                    <a:lnTo>
                      <a:pt x="265" y="356"/>
                    </a:lnTo>
                    <a:lnTo>
                      <a:pt x="213" y="343"/>
                    </a:lnTo>
                    <a:lnTo>
                      <a:pt x="167" y="329"/>
                    </a:lnTo>
                    <a:lnTo>
                      <a:pt x="125" y="313"/>
                    </a:lnTo>
                    <a:lnTo>
                      <a:pt x="89" y="296"/>
                    </a:lnTo>
                    <a:lnTo>
                      <a:pt x="58" y="278"/>
                    </a:lnTo>
                    <a:lnTo>
                      <a:pt x="33" y="259"/>
                    </a:lnTo>
                    <a:lnTo>
                      <a:pt x="15" y="239"/>
                    </a:lnTo>
                    <a:lnTo>
                      <a:pt x="4" y="219"/>
                    </a:lnTo>
                    <a:lnTo>
                      <a:pt x="0" y="196"/>
                    </a:lnTo>
                    <a:lnTo>
                      <a:pt x="4" y="175"/>
                    </a:lnTo>
                    <a:lnTo>
                      <a:pt x="15" y="154"/>
                    </a:lnTo>
                    <a:lnTo>
                      <a:pt x="33" y="134"/>
                    </a:lnTo>
                    <a:lnTo>
                      <a:pt x="58" y="115"/>
                    </a:lnTo>
                    <a:lnTo>
                      <a:pt x="89" y="97"/>
                    </a:lnTo>
                    <a:lnTo>
                      <a:pt x="125" y="80"/>
                    </a:lnTo>
                    <a:lnTo>
                      <a:pt x="167" y="65"/>
                    </a:lnTo>
                    <a:lnTo>
                      <a:pt x="213" y="51"/>
                    </a:lnTo>
                    <a:lnTo>
                      <a:pt x="265" y="38"/>
                    </a:lnTo>
                    <a:lnTo>
                      <a:pt x="320" y="26"/>
                    </a:lnTo>
                    <a:lnTo>
                      <a:pt x="380" y="18"/>
                    </a:lnTo>
                    <a:lnTo>
                      <a:pt x="443" y="11"/>
                    </a:lnTo>
                    <a:lnTo>
                      <a:pt x="508" y="4"/>
                    </a:lnTo>
                    <a:lnTo>
                      <a:pt x="577" y="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9A6F3CF8-A89C-4171-AE41-BB4017573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104" y="2692348"/>
                <a:ext cx="329607" cy="105689"/>
              </a:xfrm>
              <a:custGeom>
                <a:avLst/>
                <a:gdLst>
                  <a:gd name="T0" fmla="*/ 0 w 1293"/>
                  <a:gd name="T1" fmla="*/ 0 h 413"/>
                  <a:gd name="T2" fmla="*/ 39 w 1293"/>
                  <a:gd name="T3" fmla="*/ 22 h 413"/>
                  <a:gd name="T4" fmla="*/ 82 w 1293"/>
                  <a:gd name="T5" fmla="*/ 42 h 413"/>
                  <a:gd name="T6" fmla="*/ 129 w 1293"/>
                  <a:gd name="T7" fmla="*/ 60 h 413"/>
                  <a:gd name="T8" fmla="*/ 180 w 1293"/>
                  <a:gd name="T9" fmla="*/ 76 h 413"/>
                  <a:gd name="T10" fmla="*/ 233 w 1293"/>
                  <a:gd name="T11" fmla="*/ 90 h 413"/>
                  <a:gd name="T12" fmla="*/ 289 w 1293"/>
                  <a:gd name="T13" fmla="*/ 101 h 413"/>
                  <a:gd name="T14" fmla="*/ 346 w 1293"/>
                  <a:gd name="T15" fmla="*/ 111 h 413"/>
                  <a:gd name="T16" fmla="*/ 406 w 1293"/>
                  <a:gd name="T17" fmla="*/ 119 h 413"/>
                  <a:gd name="T18" fmla="*/ 466 w 1293"/>
                  <a:gd name="T19" fmla="*/ 125 h 413"/>
                  <a:gd name="T20" fmla="*/ 527 w 1293"/>
                  <a:gd name="T21" fmla="*/ 129 h 413"/>
                  <a:gd name="T22" fmla="*/ 587 w 1293"/>
                  <a:gd name="T23" fmla="*/ 131 h 413"/>
                  <a:gd name="T24" fmla="*/ 646 w 1293"/>
                  <a:gd name="T25" fmla="*/ 132 h 413"/>
                  <a:gd name="T26" fmla="*/ 707 w 1293"/>
                  <a:gd name="T27" fmla="*/ 131 h 413"/>
                  <a:gd name="T28" fmla="*/ 767 w 1293"/>
                  <a:gd name="T29" fmla="*/ 129 h 413"/>
                  <a:gd name="T30" fmla="*/ 827 w 1293"/>
                  <a:gd name="T31" fmla="*/ 125 h 413"/>
                  <a:gd name="T32" fmla="*/ 887 w 1293"/>
                  <a:gd name="T33" fmla="*/ 119 h 413"/>
                  <a:gd name="T34" fmla="*/ 946 w 1293"/>
                  <a:gd name="T35" fmla="*/ 111 h 413"/>
                  <a:gd name="T36" fmla="*/ 1005 w 1293"/>
                  <a:gd name="T37" fmla="*/ 101 h 413"/>
                  <a:gd name="T38" fmla="*/ 1061 w 1293"/>
                  <a:gd name="T39" fmla="*/ 90 h 413"/>
                  <a:gd name="T40" fmla="*/ 1113 w 1293"/>
                  <a:gd name="T41" fmla="*/ 76 h 413"/>
                  <a:gd name="T42" fmla="*/ 1164 w 1293"/>
                  <a:gd name="T43" fmla="*/ 60 h 413"/>
                  <a:gd name="T44" fmla="*/ 1212 w 1293"/>
                  <a:gd name="T45" fmla="*/ 42 h 413"/>
                  <a:gd name="T46" fmla="*/ 1255 w 1293"/>
                  <a:gd name="T47" fmla="*/ 22 h 413"/>
                  <a:gd name="T48" fmla="*/ 1293 w 1293"/>
                  <a:gd name="T49" fmla="*/ 0 h 413"/>
                  <a:gd name="T50" fmla="*/ 1293 w 1293"/>
                  <a:gd name="T51" fmla="*/ 281 h 413"/>
                  <a:gd name="T52" fmla="*/ 1255 w 1293"/>
                  <a:gd name="T53" fmla="*/ 303 h 413"/>
                  <a:gd name="T54" fmla="*/ 1212 w 1293"/>
                  <a:gd name="T55" fmla="*/ 324 h 413"/>
                  <a:gd name="T56" fmla="*/ 1164 w 1293"/>
                  <a:gd name="T57" fmla="*/ 341 h 413"/>
                  <a:gd name="T58" fmla="*/ 1113 w 1293"/>
                  <a:gd name="T59" fmla="*/ 357 h 413"/>
                  <a:gd name="T60" fmla="*/ 1061 w 1293"/>
                  <a:gd name="T61" fmla="*/ 371 h 413"/>
                  <a:gd name="T62" fmla="*/ 1005 w 1293"/>
                  <a:gd name="T63" fmla="*/ 382 h 413"/>
                  <a:gd name="T64" fmla="*/ 946 w 1293"/>
                  <a:gd name="T65" fmla="*/ 392 h 413"/>
                  <a:gd name="T66" fmla="*/ 887 w 1293"/>
                  <a:gd name="T67" fmla="*/ 400 h 413"/>
                  <a:gd name="T68" fmla="*/ 827 w 1293"/>
                  <a:gd name="T69" fmla="*/ 406 h 413"/>
                  <a:gd name="T70" fmla="*/ 767 w 1293"/>
                  <a:gd name="T71" fmla="*/ 410 h 413"/>
                  <a:gd name="T72" fmla="*/ 707 w 1293"/>
                  <a:gd name="T73" fmla="*/ 412 h 413"/>
                  <a:gd name="T74" fmla="*/ 646 w 1293"/>
                  <a:gd name="T75" fmla="*/ 413 h 413"/>
                  <a:gd name="T76" fmla="*/ 587 w 1293"/>
                  <a:gd name="T77" fmla="*/ 412 h 413"/>
                  <a:gd name="T78" fmla="*/ 527 w 1293"/>
                  <a:gd name="T79" fmla="*/ 410 h 413"/>
                  <a:gd name="T80" fmla="*/ 466 w 1293"/>
                  <a:gd name="T81" fmla="*/ 406 h 413"/>
                  <a:gd name="T82" fmla="*/ 407 w 1293"/>
                  <a:gd name="T83" fmla="*/ 400 h 413"/>
                  <a:gd name="T84" fmla="*/ 348 w 1293"/>
                  <a:gd name="T85" fmla="*/ 392 h 413"/>
                  <a:gd name="T86" fmla="*/ 289 w 1293"/>
                  <a:gd name="T87" fmla="*/ 382 h 413"/>
                  <a:gd name="T88" fmla="*/ 233 w 1293"/>
                  <a:gd name="T89" fmla="*/ 371 h 413"/>
                  <a:gd name="T90" fmla="*/ 180 w 1293"/>
                  <a:gd name="T91" fmla="*/ 357 h 413"/>
                  <a:gd name="T92" fmla="*/ 130 w 1293"/>
                  <a:gd name="T93" fmla="*/ 341 h 413"/>
                  <a:gd name="T94" fmla="*/ 82 w 1293"/>
                  <a:gd name="T95" fmla="*/ 324 h 413"/>
                  <a:gd name="T96" fmla="*/ 39 w 1293"/>
                  <a:gd name="T97" fmla="*/ 303 h 413"/>
                  <a:gd name="T98" fmla="*/ 0 w 1293"/>
                  <a:gd name="T99" fmla="*/ 281 h 413"/>
                  <a:gd name="T100" fmla="*/ 0 w 1293"/>
                  <a:gd name="T101" fmla="*/ 0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3" h="413">
                    <a:moveTo>
                      <a:pt x="0" y="0"/>
                    </a:moveTo>
                    <a:lnTo>
                      <a:pt x="39" y="22"/>
                    </a:lnTo>
                    <a:lnTo>
                      <a:pt x="82" y="42"/>
                    </a:lnTo>
                    <a:lnTo>
                      <a:pt x="129" y="60"/>
                    </a:lnTo>
                    <a:lnTo>
                      <a:pt x="180" y="76"/>
                    </a:lnTo>
                    <a:lnTo>
                      <a:pt x="233" y="90"/>
                    </a:lnTo>
                    <a:lnTo>
                      <a:pt x="289" y="101"/>
                    </a:lnTo>
                    <a:lnTo>
                      <a:pt x="346" y="111"/>
                    </a:lnTo>
                    <a:lnTo>
                      <a:pt x="406" y="119"/>
                    </a:lnTo>
                    <a:lnTo>
                      <a:pt x="466" y="125"/>
                    </a:lnTo>
                    <a:lnTo>
                      <a:pt x="527" y="129"/>
                    </a:lnTo>
                    <a:lnTo>
                      <a:pt x="587" y="131"/>
                    </a:lnTo>
                    <a:lnTo>
                      <a:pt x="646" y="132"/>
                    </a:lnTo>
                    <a:lnTo>
                      <a:pt x="707" y="131"/>
                    </a:lnTo>
                    <a:lnTo>
                      <a:pt x="767" y="129"/>
                    </a:lnTo>
                    <a:lnTo>
                      <a:pt x="827" y="125"/>
                    </a:lnTo>
                    <a:lnTo>
                      <a:pt x="887" y="119"/>
                    </a:lnTo>
                    <a:lnTo>
                      <a:pt x="946" y="111"/>
                    </a:lnTo>
                    <a:lnTo>
                      <a:pt x="1005" y="101"/>
                    </a:lnTo>
                    <a:lnTo>
                      <a:pt x="1061" y="90"/>
                    </a:lnTo>
                    <a:lnTo>
                      <a:pt x="1113" y="76"/>
                    </a:lnTo>
                    <a:lnTo>
                      <a:pt x="1164" y="60"/>
                    </a:lnTo>
                    <a:lnTo>
                      <a:pt x="1212" y="42"/>
                    </a:lnTo>
                    <a:lnTo>
                      <a:pt x="1255" y="22"/>
                    </a:lnTo>
                    <a:lnTo>
                      <a:pt x="1293" y="0"/>
                    </a:lnTo>
                    <a:lnTo>
                      <a:pt x="1293" y="281"/>
                    </a:lnTo>
                    <a:lnTo>
                      <a:pt x="1255" y="303"/>
                    </a:lnTo>
                    <a:lnTo>
                      <a:pt x="1212" y="324"/>
                    </a:lnTo>
                    <a:lnTo>
                      <a:pt x="1164" y="341"/>
                    </a:lnTo>
                    <a:lnTo>
                      <a:pt x="1113" y="357"/>
                    </a:lnTo>
                    <a:lnTo>
                      <a:pt x="1061" y="371"/>
                    </a:lnTo>
                    <a:lnTo>
                      <a:pt x="1005" y="382"/>
                    </a:lnTo>
                    <a:lnTo>
                      <a:pt x="946" y="392"/>
                    </a:lnTo>
                    <a:lnTo>
                      <a:pt x="887" y="400"/>
                    </a:lnTo>
                    <a:lnTo>
                      <a:pt x="827" y="406"/>
                    </a:lnTo>
                    <a:lnTo>
                      <a:pt x="767" y="410"/>
                    </a:lnTo>
                    <a:lnTo>
                      <a:pt x="707" y="412"/>
                    </a:lnTo>
                    <a:lnTo>
                      <a:pt x="646" y="413"/>
                    </a:lnTo>
                    <a:lnTo>
                      <a:pt x="587" y="412"/>
                    </a:lnTo>
                    <a:lnTo>
                      <a:pt x="527" y="410"/>
                    </a:lnTo>
                    <a:lnTo>
                      <a:pt x="466" y="406"/>
                    </a:lnTo>
                    <a:lnTo>
                      <a:pt x="407" y="400"/>
                    </a:lnTo>
                    <a:lnTo>
                      <a:pt x="348" y="392"/>
                    </a:lnTo>
                    <a:lnTo>
                      <a:pt x="289" y="382"/>
                    </a:lnTo>
                    <a:lnTo>
                      <a:pt x="233" y="371"/>
                    </a:lnTo>
                    <a:lnTo>
                      <a:pt x="180" y="357"/>
                    </a:lnTo>
                    <a:lnTo>
                      <a:pt x="130" y="341"/>
                    </a:lnTo>
                    <a:lnTo>
                      <a:pt x="82" y="324"/>
                    </a:lnTo>
                    <a:lnTo>
                      <a:pt x="39" y="303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E68B55F3-F02B-48B8-A89A-60AD5DD83A53}"/>
              </a:ext>
            </a:extLst>
          </p:cNvPr>
          <p:cNvSpPr txBox="1">
            <a:spLocks/>
          </p:cNvSpPr>
          <p:nvPr/>
        </p:nvSpPr>
        <p:spPr>
          <a:xfrm>
            <a:off x="5053691" y="1703822"/>
            <a:ext cx="1737362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Field Mobility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20E8590C-5D94-444E-9CF2-0416EA066834}"/>
              </a:ext>
            </a:extLst>
          </p:cNvPr>
          <p:cNvSpPr txBox="1">
            <a:spLocks/>
          </p:cNvSpPr>
          <p:nvPr/>
        </p:nvSpPr>
        <p:spPr>
          <a:xfrm>
            <a:off x="6184366" y="3681487"/>
            <a:ext cx="173736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Constituent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Engagement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D22F01-4494-4459-95BF-BF8957CEC7E3}"/>
              </a:ext>
            </a:extLst>
          </p:cNvPr>
          <p:cNvGrpSpPr>
            <a:grpSpLocks noChangeAspect="1"/>
          </p:cNvGrpSpPr>
          <p:nvPr/>
        </p:nvGrpSpPr>
        <p:grpSpPr>
          <a:xfrm>
            <a:off x="2656002" y="4451777"/>
            <a:ext cx="841854" cy="818598"/>
            <a:chOff x="4821237" y="2139632"/>
            <a:chExt cx="574675" cy="558800"/>
          </a:xfrm>
        </p:grpSpPr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33394596-355A-4409-BD17-049D13B78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7" y="2139632"/>
              <a:ext cx="574675" cy="558800"/>
            </a:xfrm>
            <a:custGeom>
              <a:avLst/>
              <a:gdLst>
                <a:gd name="T0" fmla="*/ 1113 w 2530"/>
                <a:gd name="T1" fmla="*/ 44 h 2463"/>
                <a:gd name="T2" fmla="*/ 1202 w 2530"/>
                <a:gd name="T3" fmla="*/ 186 h 2463"/>
                <a:gd name="T4" fmla="*/ 1237 w 2530"/>
                <a:gd name="T5" fmla="*/ 340 h 2463"/>
                <a:gd name="T6" fmla="*/ 1313 w 2530"/>
                <a:gd name="T7" fmla="*/ 317 h 2463"/>
                <a:gd name="T8" fmla="*/ 1336 w 2530"/>
                <a:gd name="T9" fmla="*/ 152 h 2463"/>
                <a:gd name="T10" fmla="*/ 1445 w 2530"/>
                <a:gd name="T11" fmla="*/ 25 h 2463"/>
                <a:gd name="T12" fmla="*/ 1617 w 2530"/>
                <a:gd name="T13" fmla="*/ 12 h 2463"/>
                <a:gd name="T14" fmla="*/ 1744 w 2530"/>
                <a:gd name="T15" fmla="*/ 120 h 2463"/>
                <a:gd name="T16" fmla="*/ 1758 w 2530"/>
                <a:gd name="T17" fmla="*/ 297 h 2463"/>
                <a:gd name="T18" fmla="*/ 1835 w 2530"/>
                <a:gd name="T19" fmla="*/ 415 h 2463"/>
                <a:gd name="T20" fmla="*/ 1841 w 2530"/>
                <a:gd name="T21" fmla="*/ 699 h 2463"/>
                <a:gd name="T22" fmla="*/ 1923 w 2530"/>
                <a:gd name="T23" fmla="*/ 738 h 2463"/>
                <a:gd name="T24" fmla="*/ 1988 w 2530"/>
                <a:gd name="T25" fmla="*/ 619 h 2463"/>
                <a:gd name="T26" fmla="*/ 2008 w 2530"/>
                <a:gd name="T27" fmla="*/ 461 h 2463"/>
                <a:gd name="T28" fmla="*/ 2138 w 2530"/>
                <a:gd name="T29" fmla="*/ 350 h 2463"/>
                <a:gd name="T30" fmla="*/ 2315 w 2530"/>
                <a:gd name="T31" fmla="*/ 363 h 2463"/>
                <a:gd name="T32" fmla="*/ 2425 w 2530"/>
                <a:gd name="T33" fmla="*/ 493 h 2463"/>
                <a:gd name="T34" fmla="*/ 2424 w 2530"/>
                <a:gd name="T35" fmla="*/ 644 h 2463"/>
                <a:gd name="T36" fmla="*/ 2507 w 2530"/>
                <a:gd name="T37" fmla="*/ 768 h 2463"/>
                <a:gd name="T38" fmla="*/ 2515 w 2530"/>
                <a:gd name="T39" fmla="*/ 1138 h 2463"/>
                <a:gd name="T40" fmla="*/ 2447 w 2530"/>
                <a:gd name="T41" fmla="*/ 1703 h 2463"/>
                <a:gd name="T42" fmla="*/ 2355 w 2530"/>
                <a:gd name="T43" fmla="*/ 1810 h 2463"/>
                <a:gd name="T44" fmla="*/ 2210 w 2530"/>
                <a:gd name="T45" fmla="*/ 1808 h 2463"/>
                <a:gd name="T46" fmla="*/ 2080 w 2530"/>
                <a:gd name="T47" fmla="*/ 1814 h 2463"/>
                <a:gd name="T48" fmla="*/ 2041 w 2530"/>
                <a:gd name="T49" fmla="*/ 1992 h 2463"/>
                <a:gd name="T50" fmla="*/ 1911 w 2530"/>
                <a:gd name="T51" fmla="*/ 2053 h 2463"/>
                <a:gd name="T52" fmla="*/ 1819 w 2530"/>
                <a:gd name="T53" fmla="*/ 2341 h 2463"/>
                <a:gd name="T54" fmla="*/ 1724 w 2530"/>
                <a:gd name="T55" fmla="*/ 2452 h 2463"/>
                <a:gd name="T56" fmla="*/ 1585 w 2530"/>
                <a:gd name="T57" fmla="*/ 2456 h 2463"/>
                <a:gd name="T58" fmla="*/ 1461 w 2530"/>
                <a:gd name="T59" fmla="*/ 2463 h 2463"/>
                <a:gd name="T60" fmla="*/ 1331 w 2530"/>
                <a:gd name="T61" fmla="*/ 2397 h 2463"/>
                <a:gd name="T62" fmla="*/ 1268 w 2530"/>
                <a:gd name="T63" fmla="*/ 1740 h 2463"/>
                <a:gd name="T64" fmla="*/ 1211 w 2530"/>
                <a:gd name="T65" fmla="*/ 1631 h 2463"/>
                <a:gd name="T66" fmla="*/ 820 w 2530"/>
                <a:gd name="T67" fmla="*/ 1969 h 2463"/>
                <a:gd name="T68" fmla="*/ 705 w 2530"/>
                <a:gd name="T69" fmla="*/ 2049 h 2463"/>
                <a:gd name="T70" fmla="*/ 558 w 2530"/>
                <a:gd name="T71" fmla="*/ 2005 h 2463"/>
                <a:gd name="T72" fmla="*/ 453 w 2530"/>
                <a:gd name="T73" fmla="*/ 1983 h 2463"/>
                <a:gd name="T74" fmla="*/ 335 w 2530"/>
                <a:gd name="T75" fmla="*/ 1971 h 2463"/>
                <a:gd name="T76" fmla="*/ 211 w 2530"/>
                <a:gd name="T77" fmla="*/ 1982 h 2463"/>
                <a:gd name="T78" fmla="*/ 99 w 2530"/>
                <a:gd name="T79" fmla="*/ 1895 h 2463"/>
                <a:gd name="T80" fmla="*/ 29 w 2530"/>
                <a:gd name="T81" fmla="*/ 1281 h 2463"/>
                <a:gd name="T82" fmla="*/ 20 w 2530"/>
                <a:gd name="T83" fmla="*/ 900 h 2463"/>
                <a:gd name="T84" fmla="*/ 90 w 2530"/>
                <a:gd name="T85" fmla="*/ 754 h 2463"/>
                <a:gd name="T86" fmla="*/ 101 w 2530"/>
                <a:gd name="T87" fmla="*/ 608 h 2463"/>
                <a:gd name="T88" fmla="*/ 195 w 2530"/>
                <a:gd name="T89" fmla="*/ 457 h 2463"/>
                <a:gd name="T90" fmla="*/ 372 w 2530"/>
                <a:gd name="T91" fmla="*/ 414 h 2463"/>
                <a:gd name="T92" fmla="*/ 524 w 2530"/>
                <a:gd name="T93" fmla="*/ 508 h 2463"/>
                <a:gd name="T94" fmla="*/ 569 w 2530"/>
                <a:gd name="T95" fmla="*/ 677 h 2463"/>
                <a:gd name="T96" fmla="*/ 615 w 2530"/>
                <a:gd name="T97" fmla="*/ 796 h 2463"/>
                <a:gd name="T98" fmla="*/ 694 w 2530"/>
                <a:gd name="T99" fmla="*/ 782 h 2463"/>
                <a:gd name="T100" fmla="*/ 690 w 2530"/>
                <a:gd name="T101" fmla="*/ 448 h 2463"/>
                <a:gd name="T102" fmla="*/ 750 w 2530"/>
                <a:gd name="T103" fmla="*/ 315 h 2463"/>
                <a:gd name="T104" fmla="*/ 771 w 2530"/>
                <a:gd name="T105" fmla="*/ 152 h 2463"/>
                <a:gd name="T106" fmla="*/ 880 w 2530"/>
                <a:gd name="T107" fmla="*/ 25 h 2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30" h="2463">
                  <a:moveTo>
                    <a:pt x="981" y="0"/>
                  </a:moveTo>
                  <a:lnTo>
                    <a:pt x="1017" y="3"/>
                  </a:lnTo>
                  <a:lnTo>
                    <a:pt x="1052" y="12"/>
                  </a:lnTo>
                  <a:lnTo>
                    <a:pt x="1084" y="25"/>
                  </a:lnTo>
                  <a:lnTo>
                    <a:pt x="1113" y="44"/>
                  </a:lnTo>
                  <a:lnTo>
                    <a:pt x="1139" y="67"/>
                  </a:lnTo>
                  <a:lnTo>
                    <a:pt x="1161" y="92"/>
                  </a:lnTo>
                  <a:lnTo>
                    <a:pt x="1180" y="120"/>
                  </a:lnTo>
                  <a:lnTo>
                    <a:pt x="1194" y="152"/>
                  </a:lnTo>
                  <a:lnTo>
                    <a:pt x="1202" y="186"/>
                  </a:lnTo>
                  <a:lnTo>
                    <a:pt x="1205" y="222"/>
                  </a:lnTo>
                  <a:lnTo>
                    <a:pt x="1202" y="260"/>
                  </a:lnTo>
                  <a:lnTo>
                    <a:pt x="1194" y="297"/>
                  </a:lnTo>
                  <a:lnTo>
                    <a:pt x="1217" y="317"/>
                  </a:lnTo>
                  <a:lnTo>
                    <a:pt x="1237" y="340"/>
                  </a:lnTo>
                  <a:lnTo>
                    <a:pt x="1253" y="367"/>
                  </a:lnTo>
                  <a:lnTo>
                    <a:pt x="1266" y="396"/>
                  </a:lnTo>
                  <a:lnTo>
                    <a:pt x="1277" y="367"/>
                  </a:lnTo>
                  <a:lnTo>
                    <a:pt x="1293" y="340"/>
                  </a:lnTo>
                  <a:lnTo>
                    <a:pt x="1313" y="317"/>
                  </a:lnTo>
                  <a:lnTo>
                    <a:pt x="1336" y="297"/>
                  </a:lnTo>
                  <a:lnTo>
                    <a:pt x="1328" y="260"/>
                  </a:lnTo>
                  <a:lnTo>
                    <a:pt x="1325" y="222"/>
                  </a:lnTo>
                  <a:lnTo>
                    <a:pt x="1328" y="186"/>
                  </a:lnTo>
                  <a:lnTo>
                    <a:pt x="1336" y="152"/>
                  </a:lnTo>
                  <a:lnTo>
                    <a:pt x="1350" y="120"/>
                  </a:lnTo>
                  <a:lnTo>
                    <a:pt x="1368" y="92"/>
                  </a:lnTo>
                  <a:lnTo>
                    <a:pt x="1390" y="67"/>
                  </a:lnTo>
                  <a:lnTo>
                    <a:pt x="1417" y="44"/>
                  </a:lnTo>
                  <a:lnTo>
                    <a:pt x="1445" y="25"/>
                  </a:lnTo>
                  <a:lnTo>
                    <a:pt x="1477" y="12"/>
                  </a:lnTo>
                  <a:lnTo>
                    <a:pt x="1511" y="3"/>
                  </a:lnTo>
                  <a:lnTo>
                    <a:pt x="1547" y="0"/>
                  </a:lnTo>
                  <a:lnTo>
                    <a:pt x="1582" y="3"/>
                  </a:lnTo>
                  <a:lnTo>
                    <a:pt x="1617" y="12"/>
                  </a:lnTo>
                  <a:lnTo>
                    <a:pt x="1649" y="25"/>
                  </a:lnTo>
                  <a:lnTo>
                    <a:pt x="1678" y="44"/>
                  </a:lnTo>
                  <a:lnTo>
                    <a:pt x="1704" y="67"/>
                  </a:lnTo>
                  <a:lnTo>
                    <a:pt x="1726" y="92"/>
                  </a:lnTo>
                  <a:lnTo>
                    <a:pt x="1744" y="120"/>
                  </a:lnTo>
                  <a:lnTo>
                    <a:pt x="1758" y="152"/>
                  </a:lnTo>
                  <a:lnTo>
                    <a:pt x="1767" y="186"/>
                  </a:lnTo>
                  <a:lnTo>
                    <a:pt x="1770" y="222"/>
                  </a:lnTo>
                  <a:lnTo>
                    <a:pt x="1767" y="260"/>
                  </a:lnTo>
                  <a:lnTo>
                    <a:pt x="1758" y="297"/>
                  </a:lnTo>
                  <a:lnTo>
                    <a:pt x="1780" y="315"/>
                  </a:lnTo>
                  <a:lnTo>
                    <a:pt x="1799" y="336"/>
                  </a:lnTo>
                  <a:lnTo>
                    <a:pt x="1815" y="360"/>
                  </a:lnTo>
                  <a:lnTo>
                    <a:pt x="1826" y="387"/>
                  </a:lnTo>
                  <a:lnTo>
                    <a:pt x="1835" y="415"/>
                  </a:lnTo>
                  <a:lnTo>
                    <a:pt x="1840" y="446"/>
                  </a:lnTo>
                  <a:lnTo>
                    <a:pt x="1854" y="641"/>
                  </a:lnTo>
                  <a:lnTo>
                    <a:pt x="1853" y="661"/>
                  </a:lnTo>
                  <a:lnTo>
                    <a:pt x="1849" y="680"/>
                  </a:lnTo>
                  <a:lnTo>
                    <a:pt x="1841" y="699"/>
                  </a:lnTo>
                  <a:lnTo>
                    <a:pt x="1831" y="716"/>
                  </a:lnTo>
                  <a:lnTo>
                    <a:pt x="1907" y="830"/>
                  </a:lnTo>
                  <a:lnTo>
                    <a:pt x="1909" y="801"/>
                  </a:lnTo>
                  <a:lnTo>
                    <a:pt x="1914" y="769"/>
                  </a:lnTo>
                  <a:lnTo>
                    <a:pt x="1923" y="738"/>
                  </a:lnTo>
                  <a:lnTo>
                    <a:pt x="1936" y="711"/>
                  </a:lnTo>
                  <a:lnTo>
                    <a:pt x="1953" y="686"/>
                  </a:lnTo>
                  <a:lnTo>
                    <a:pt x="1972" y="663"/>
                  </a:lnTo>
                  <a:lnTo>
                    <a:pt x="1995" y="644"/>
                  </a:lnTo>
                  <a:lnTo>
                    <a:pt x="1988" y="619"/>
                  </a:lnTo>
                  <a:lnTo>
                    <a:pt x="1984" y="592"/>
                  </a:lnTo>
                  <a:lnTo>
                    <a:pt x="1983" y="564"/>
                  </a:lnTo>
                  <a:lnTo>
                    <a:pt x="1986" y="528"/>
                  </a:lnTo>
                  <a:lnTo>
                    <a:pt x="1994" y="493"/>
                  </a:lnTo>
                  <a:lnTo>
                    <a:pt x="2008" y="461"/>
                  </a:lnTo>
                  <a:lnTo>
                    <a:pt x="2027" y="431"/>
                  </a:lnTo>
                  <a:lnTo>
                    <a:pt x="2049" y="405"/>
                  </a:lnTo>
                  <a:lnTo>
                    <a:pt x="2076" y="382"/>
                  </a:lnTo>
                  <a:lnTo>
                    <a:pt x="2105" y="363"/>
                  </a:lnTo>
                  <a:lnTo>
                    <a:pt x="2138" y="350"/>
                  </a:lnTo>
                  <a:lnTo>
                    <a:pt x="2173" y="341"/>
                  </a:lnTo>
                  <a:lnTo>
                    <a:pt x="2209" y="338"/>
                  </a:lnTo>
                  <a:lnTo>
                    <a:pt x="2246" y="341"/>
                  </a:lnTo>
                  <a:lnTo>
                    <a:pt x="2282" y="350"/>
                  </a:lnTo>
                  <a:lnTo>
                    <a:pt x="2315" y="363"/>
                  </a:lnTo>
                  <a:lnTo>
                    <a:pt x="2344" y="382"/>
                  </a:lnTo>
                  <a:lnTo>
                    <a:pt x="2370" y="405"/>
                  </a:lnTo>
                  <a:lnTo>
                    <a:pt x="2394" y="431"/>
                  </a:lnTo>
                  <a:lnTo>
                    <a:pt x="2412" y="461"/>
                  </a:lnTo>
                  <a:lnTo>
                    <a:pt x="2425" y="493"/>
                  </a:lnTo>
                  <a:lnTo>
                    <a:pt x="2435" y="528"/>
                  </a:lnTo>
                  <a:lnTo>
                    <a:pt x="2438" y="564"/>
                  </a:lnTo>
                  <a:lnTo>
                    <a:pt x="2437" y="592"/>
                  </a:lnTo>
                  <a:lnTo>
                    <a:pt x="2432" y="619"/>
                  </a:lnTo>
                  <a:lnTo>
                    <a:pt x="2424" y="644"/>
                  </a:lnTo>
                  <a:lnTo>
                    <a:pt x="2448" y="663"/>
                  </a:lnTo>
                  <a:lnTo>
                    <a:pt x="2468" y="686"/>
                  </a:lnTo>
                  <a:lnTo>
                    <a:pt x="2485" y="710"/>
                  </a:lnTo>
                  <a:lnTo>
                    <a:pt x="2497" y="737"/>
                  </a:lnTo>
                  <a:lnTo>
                    <a:pt x="2507" y="768"/>
                  </a:lnTo>
                  <a:lnTo>
                    <a:pt x="2511" y="800"/>
                  </a:lnTo>
                  <a:lnTo>
                    <a:pt x="2530" y="1058"/>
                  </a:lnTo>
                  <a:lnTo>
                    <a:pt x="2529" y="1086"/>
                  </a:lnTo>
                  <a:lnTo>
                    <a:pt x="2525" y="1112"/>
                  </a:lnTo>
                  <a:lnTo>
                    <a:pt x="2515" y="1138"/>
                  </a:lnTo>
                  <a:lnTo>
                    <a:pt x="2503" y="1161"/>
                  </a:lnTo>
                  <a:lnTo>
                    <a:pt x="2485" y="1183"/>
                  </a:lnTo>
                  <a:lnTo>
                    <a:pt x="2468" y="1199"/>
                  </a:lnTo>
                  <a:lnTo>
                    <a:pt x="2451" y="1672"/>
                  </a:lnTo>
                  <a:lnTo>
                    <a:pt x="2447" y="1703"/>
                  </a:lnTo>
                  <a:lnTo>
                    <a:pt x="2437" y="1731"/>
                  </a:lnTo>
                  <a:lnTo>
                    <a:pt x="2422" y="1757"/>
                  </a:lnTo>
                  <a:lnTo>
                    <a:pt x="2403" y="1778"/>
                  </a:lnTo>
                  <a:lnTo>
                    <a:pt x="2381" y="1796"/>
                  </a:lnTo>
                  <a:lnTo>
                    <a:pt x="2355" y="1810"/>
                  </a:lnTo>
                  <a:lnTo>
                    <a:pt x="2327" y="1818"/>
                  </a:lnTo>
                  <a:lnTo>
                    <a:pt x="2297" y="1821"/>
                  </a:lnTo>
                  <a:lnTo>
                    <a:pt x="2271" y="1821"/>
                  </a:lnTo>
                  <a:lnTo>
                    <a:pt x="2240" y="1817"/>
                  </a:lnTo>
                  <a:lnTo>
                    <a:pt x="2210" y="1808"/>
                  </a:lnTo>
                  <a:lnTo>
                    <a:pt x="2181" y="1817"/>
                  </a:lnTo>
                  <a:lnTo>
                    <a:pt x="2150" y="1821"/>
                  </a:lnTo>
                  <a:lnTo>
                    <a:pt x="2123" y="1821"/>
                  </a:lnTo>
                  <a:lnTo>
                    <a:pt x="2101" y="1819"/>
                  </a:lnTo>
                  <a:lnTo>
                    <a:pt x="2080" y="1814"/>
                  </a:lnTo>
                  <a:lnTo>
                    <a:pt x="2080" y="1883"/>
                  </a:lnTo>
                  <a:lnTo>
                    <a:pt x="2078" y="1914"/>
                  </a:lnTo>
                  <a:lnTo>
                    <a:pt x="2069" y="1943"/>
                  </a:lnTo>
                  <a:lnTo>
                    <a:pt x="2057" y="1969"/>
                  </a:lnTo>
                  <a:lnTo>
                    <a:pt x="2041" y="1992"/>
                  </a:lnTo>
                  <a:lnTo>
                    <a:pt x="2020" y="2012"/>
                  </a:lnTo>
                  <a:lnTo>
                    <a:pt x="1997" y="2029"/>
                  </a:lnTo>
                  <a:lnTo>
                    <a:pt x="1970" y="2042"/>
                  </a:lnTo>
                  <a:lnTo>
                    <a:pt x="1942" y="2049"/>
                  </a:lnTo>
                  <a:lnTo>
                    <a:pt x="1911" y="2053"/>
                  </a:lnTo>
                  <a:lnTo>
                    <a:pt x="1884" y="2050"/>
                  </a:lnTo>
                  <a:lnTo>
                    <a:pt x="1858" y="2043"/>
                  </a:lnTo>
                  <a:lnTo>
                    <a:pt x="1834" y="2032"/>
                  </a:lnTo>
                  <a:lnTo>
                    <a:pt x="1824" y="2309"/>
                  </a:lnTo>
                  <a:lnTo>
                    <a:pt x="1819" y="2341"/>
                  </a:lnTo>
                  <a:lnTo>
                    <a:pt x="1810" y="2370"/>
                  </a:lnTo>
                  <a:lnTo>
                    <a:pt x="1794" y="2397"/>
                  </a:lnTo>
                  <a:lnTo>
                    <a:pt x="1774" y="2419"/>
                  </a:lnTo>
                  <a:lnTo>
                    <a:pt x="1750" y="2438"/>
                  </a:lnTo>
                  <a:lnTo>
                    <a:pt x="1724" y="2452"/>
                  </a:lnTo>
                  <a:lnTo>
                    <a:pt x="1694" y="2461"/>
                  </a:lnTo>
                  <a:lnTo>
                    <a:pt x="1663" y="2463"/>
                  </a:lnTo>
                  <a:lnTo>
                    <a:pt x="1632" y="2463"/>
                  </a:lnTo>
                  <a:lnTo>
                    <a:pt x="1608" y="2462"/>
                  </a:lnTo>
                  <a:lnTo>
                    <a:pt x="1585" y="2456"/>
                  </a:lnTo>
                  <a:lnTo>
                    <a:pt x="1562" y="2448"/>
                  </a:lnTo>
                  <a:lnTo>
                    <a:pt x="1540" y="2456"/>
                  </a:lnTo>
                  <a:lnTo>
                    <a:pt x="1517" y="2462"/>
                  </a:lnTo>
                  <a:lnTo>
                    <a:pt x="1492" y="2463"/>
                  </a:lnTo>
                  <a:lnTo>
                    <a:pt x="1461" y="2463"/>
                  </a:lnTo>
                  <a:lnTo>
                    <a:pt x="1430" y="2461"/>
                  </a:lnTo>
                  <a:lnTo>
                    <a:pt x="1401" y="2452"/>
                  </a:lnTo>
                  <a:lnTo>
                    <a:pt x="1374" y="2438"/>
                  </a:lnTo>
                  <a:lnTo>
                    <a:pt x="1350" y="2420"/>
                  </a:lnTo>
                  <a:lnTo>
                    <a:pt x="1331" y="2397"/>
                  </a:lnTo>
                  <a:lnTo>
                    <a:pt x="1315" y="2372"/>
                  </a:lnTo>
                  <a:lnTo>
                    <a:pt x="1305" y="2343"/>
                  </a:lnTo>
                  <a:lnTo>
                    <a:pt x="1300" y="2311"/>
                  </a:lnTo>
                  <a:lnTo>
                    <a:pt x="1280" y="1749"/>
                  </a:lnTo>
                  <a:lnTo>
                    <a:pt x="1268" y="1740"/>
                  </a:lnTo>
                  <a:lnTo>
                    <a:pt x="1256" y="1728"/>
                  </a:lnTo>
                  <a:lnTo>
                    <a:pt x="1239" y="1706"/>
                  </a:lnTo>
                  <a:lnTo>
                    <a:pt x="1225" y="1683"/>
                  </a:lnTo>
                  <a:lnTo>
                    <a:pt x="1216" y="1657"/>
                  </a:lnTo>
                  <a:lnTo>
                    <a:pt x="1211" y="1631"/>
                  </a:lnTo>
                  <a:lnTo>
                    <a:pt x="843" y="1631"/>
                  </a:lnTo>
                  <a:lnTo>
                    <a:pt x="843" y="1883"/>
                  </a:lnTo>
                  <a:lnTo>
                    <a:pt x="841" y="1914"/>
                  </a:lnTo>
                  <a:lnTo>
                    <a:pt x="832" y="1943"/>
                  </a:lnTo>
                  <a:lnTo>
                    <a:pt x="820" y="1969"/>
                  </a:lnTo>
                  <a:lnTo>
                    <a:pt x="804" y="1992"/>
                  </a:lnTo>
                  <a:lnTo>
                    <a:pt x="783" y="2012"/>
                  </a:lnTo>
                  <a:lnTo>
                    <a:pt x="760" y="2029"/>
                  </a:lnTo>
                  <a:lnTo>
                    <a:pt x="733" y="2042"/>
                  </a:lnTo>
                  <a:lnTo>
                    <a:pt x="705" y="2049"/>
                  </a:lnTo>
                  <a:lnTo>
                    <a:pt x="675" y="2053"/>
                  </a:lnTo>
                  <a:lnTo>
                    <a:pt x="641" y="2049"/>
                  </a:lnTo>
                  <a:lnTo>
                    <a:pt x="611" y="2040"/>
                  </a:lnTo>
                  <a:lnTo>
                    <a:pt x="582" y="2025"/>
                  </a:lnTo>
                  <a:lnTo>
                    <a:pt x="558" y="2005"/>
                  </a:lnTo>
                  <a:lnTo>
                    <a:pt x="537" y="1981"/>
                  </a:lnTo>
                  <a:lnTo>
                    <a:pt x="521" y="1953"/>
                  </a:lnTo>
                  <a:lnTo>
                    <a:pt x="501" y="1967"/>
                  </a:lnTo>
                  <a:lnTo>
                    <a:pt x="477" y="1976"/>
                  </a:lnTo>
                  <a:lnTo>
                    <a:pt x="453" y="1983"/>
                  </a:lnTo>
                  <a:lnTo>
                    <a:pt x="428" y="1985"/>
                  </a:lnTo>
                  <a:lnTo>
                    <a:pt x="399" y="1985"/>
                  </a:lnTo>
                  <a:lnTo>
                    <a:pt x="377" y="1984"/>
                  </a:lnTo>
                  <a:lnTo>
                    <a:pt x="355" y="1979"/>
                  </a:lnTo>
                  <a:lnTo>
                    <a:pt x="335" y="1971"/>
                  </a:lnTo>
                  <a:lnTo>
                    <a:pt x="314" y="1979"/>
                  </a:lnTo>
                  <a:lnTo>
                    <a:pt x="293" y="1984"/>
                  </a:lnTo>
                  <a:lnTo>
                    <a:pt x="269" y="1985"/>
                  </a:lnTo>
                  <a:lnTo>
                    <a:pt x="242" y="1985"/>
                  </a:lnTo>
                  <a:lnTo>
                    <a:pt x="211" y="1982"/>
                  </a:lnTo>
                  <a:lnTo>
                    <a:pt x="183" y="1973"/>
                  </a:lnTo>
                  <a:lnTo>
                    <a:pt x="156" y="1960"/>
                  </a:lnTo>
                  <a:lnTo>
                    <a:pt x="133" y="1942"/>
                  </a:lnTo>
                  <a:lnTo>
                    <a:pt x="114" y="1920"/>
                  </a:lnTo>
                  <a:lnTo>
                    <a:pt x="99" y="1895"/>
                  </a:lnTo>
                  <a:lnTo>
                    <a:pt x="89" y="1867"/>
                  </a:lnTo>
                  <a:lnTo>
                    <a:pt x="85" y="1836"/>
                  </a:lnTo>
                  <a:lnTo>
                    <a:pt x="67" y="1323"/>
                  </a:lnTo>
                  <a:lnTo>
                    <a:pt x="45" y="1304"/>
                  </a:lnTo>
                  <a:lnTo>
                    <a:pt x="29" y="1281"/>
                  </a:lnTo>
                  <a:lnTo>
                    <a:pt x="15" y="1257"/>
                  </a:lnTo>
                  <a:lnTo>
                    <a:pt x="5" y="1231"/>
                  </a:lnTo>
                  <a:lnTo>
                    <a:pt x="1" y="1204"/>
                  </a:lnTo>
                  <a:lnTo>
                    <a:pt x="0" y="1177"/>
                  </a:lnTo>
                  <a:lnTo>
                    <a:pt x="20" y="900"/>
                  </a:lnTo>
                  <a:lnTo>
                    <a:pt x="25" y="866"/>
                  </a:lnTo>
                  <a:lnTo>
                    <a:pt x="35" y="833"/>
                  </a:lnTo>
                  <a:lnTo>
                    <a:pt x="50" y="804"/>
                  </a:lnTo>
                  <a:lnTo>
                    <a:pt x="68" y="777"/>
                  </a:lnTo>
                  <a:lnTo>
                    <a:pt x="90" y="754"/>
                  </a:lnTo>
                  <a:lnTo>
                    <a:pt x="115" y="735"/>
                  </a:lnTo>
                  <a:lnTo>
                    <a:pt x="106" y="707"/>
                  </a:lnTo>
                  <a:lnTo>
                    <a:pt x="100" y="677"/>
                  </a:lnTo>
                  <a:lnTo>
                    <a:pt x="98" y="645"/>
                  </a:lnTo>
                  <a:lnTo>
                    <a:pt x="101" y="608"/>
                  </a:lnTo>
                  <a:lnTo>
                    <a:pt x="111" y="573"/>
                  </a:lnTo>
                  <a:lnTo>
                    <a:pt x="126" y="539"/>
                  </a:lnTo>
                  <a:lnTo>
                    <a:pt x="145" y="508"/>
                  </a:lnTo>
                  <a:lnTo>
                    <a:pt x="168" y="481"/>
                  </a:lnTo>
                  <a:lnTo>
                    <a:pt x="195" y="457"/>
                  </a:lnTo>
                  <a:lnTo>
                    <a:pt x="226" y="437"/>
                  </a:lnTo>
                  <a:lnTo>
                    <a:pt x="260" y="424"/>
                  </a:lnTo>
                  <a:lnTo>
                    <a:pt x="296" y="414"/>
                  </a:lnTo>
                  <a:lnTo>
                    <a:pt x="334" y="411"/>
                  </a:lnTo>
                  <a:lnTo>
                    <a:pt x="372" y="414"/>
                  </a:lnTo>
                  <a:lnTo>
                    <a:pt x="409" y="424"/>
                  </a:lnTo>
                  <a:lnTo>
                    <a:pt x="443" y="437"/>
                  </a:lnTo>
                  <a:lnTo>
                    <a:pt x="473" y="457"/>
                  </a:lnTo>
                  <a:lnTo>
                    <a:pt x="501" y="481"/>
                  </a:lnTo>
                  <a:lnTo>
                    <a:pt x="524" y="508"/>
                  </a:lnTo>
                  <a:lnTo>
                    <a:pt x="544" y="539"/>
                  </a:lnTo>
                  <a:lnTo>
                    <a:pt x="558" y="573"/>
                  </a:lnTo>
                  <a:lnTo>
                    <a:pt x="567" y="608"/>
                  </a:lnTo>
                  <a:lnTo>
                    <a:pt x="570" y="645"/>
                  </a:lnTo>
                  <a:lnTo>
                    <a:pt x="569" y="677"/>
                  </a:lnTo>
                  <a:lnTo>
                    <a:pt x="563" y="707"/>
                  </a:lnTo>
                  <a:lnTo>
                    <a:pt x="555" y="735"/>
                  </a:lnTo>
                  <a:lnTo>
                    <a:pt x="578" y="752"/>
                  </a:lnTo>
                  <a:lnTo>
                    <a:pt x="598" y="773"/>
                  </a:lnTo>
                  <a:lnTo>
                    <a:pt x="615" y="796"/>
                  </a:lnTo>
                  <a:lnTo>
                    <a:pt x="629" y="822"/>
                  </a:lnTo>
                  <a:lnTo>
                    <a:pt x="639" y="850"/>
                  </a:lnTo>
                  <a:lnTo>
                    <a:pt x="647" y="880"/>
                  </a:lnTo>
                  <a:lnTo>
                    <a:pt x="704" y="793"/>
                  </a:lnTo>
                  <a:lnTo>
                    <a:pt x="694" y="782"/>
                  </a:lnTo>
                  <a:lnTo>
                    <a:pt x="687" y="769"/>
                  </a:lnTo>
                  <a:lnTo>
                    <a:pt x="680" y="755"/>
                  </a:lnTo>
                  <a:lnTo>
                    <a:pt x="673" y="725"/>
                  </a:lnTo>
                  <a:lnTo>
                    <a:pt x="672" y="694"/>
                  </a:lnTo>
                  <a:lnTo>
                    <a:pt x="690" y="448"/>
                  </a:lnTo>
                  <a:lnTo>
                    <a:pt x="694" y="417"/>
                  </a:lnTo>
                  <a:lnTo>
                    <a:pt x="702" y="388"/>
                  </a:lnTo>
                  <a:lnTo>
                    <a:pt x="715" y="361"/>
                  </a:lnTo>
                  <a:lnTo>
                    <a:pt x="731" y="337"/>
                  </a:lnTo>
                  <a:lnTo>
                    <a:pt x="750" y="315"/>
                  </a:lnTo>
                  <a:lnTo>
                    <a:pt x="772" y="297"/>
                  </a:lnTo>
                  <a:lnTo>
                    <a:pt x="763" y="260"/>
                  </a:lnTo>
                  <a:lnTo>
                    <a:pt x="760" y="222"/>
                  </a:lnTo>
                  <a:lnTo>
                    <a:pt x="763" y="186"/>
                  </a:lnTo>
                  <a:lnTo>
                    <a:pt x="771" y="152"/>
                  </a:lnTo>
                  <a:lnTo>
                    <a:pt x="785" y="120"/>
                  </a:lnTo>
                  <a:lnTo>
                    <a:pt x="804" y="92"/>
                  </a:lnTo>
                  <a:lnTo>
                    <a:pt x="826" y="67"/>
                  </a:lnTo>
                  <a:lnTo>
                    <a:pt x="851" y="44"/>
                  </a:lnTo>
                  <a:lnTo>
                    <a:pt x="880" y="25"/>
                  </a:lnTo>
                  <a:lnTo>
                    <a:pt x="912" y="12"/>
                  </a:lnTo>
                  <a:lnTo>
                    <a:pt x="945" y="3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0194C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06CCB151-A3A4-40F0-9DE5-48E2653F9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8712" y="2299970"/>
              <a:ext cx="352425" cy="280988"/>
            </a:xfrm>
            <a:custGeom>
              <a:avLst/>
              <a:gdLst>
                <a:gd name="T0" fmla="*/ 1427 w 1550"/>
                <a:gd name="T1" fmla="*/ 713 h 1237"/>
                <a:gd name="T2" fmla="*/ 1450 w 1550"/>
                <a:gd name="T3" fmla="*/ 1179 h 1237"/>
                <a:gd name="T4" fmla="*/ 1411 w 1550"/>
                <a:gd name="T5" fmla="*/ 1233 h 1237"/>
                <a:gd name="T6" fmla="*/ 1349 w 1550"/>
                <a:gd name="T7" fmla="*/ 1213 h 1237"/>
                <a:gd name="T8" fmla="*/ 1352 w 1550"/>
                <a:gd name="T9" fmla="*/ 972 h 1237"/>
                <a:gd name="T10" fmla="*/ 1356 w 1550"/>
                <a:gd name="T11" fmla="*/ 702 h 1237"/>
                <a:gd name="T12" fmla="*/ 213 w 1550"/>
                <a:gd name="T13" fmla="*/ 814 h 1237"/>
                <a:gd name="T14" fmla="*/ 190 w 1550"/>
                <a:gd name="T15" fmla="*/ 1225 h 1237"/>
                <a:gd name="T16" fmla="*/ 123 w 1550"/>
                <a:gd name="T17" fmla="*/ 1225 h 1237"/>
                <a:gd name="T18" fmla="*/ 100 w 1550"/>
                <a:gd name="T19" fmla="*/ 758 h 1237"/>
                <a:gd name="T20" fmla="*/ 139 w 1550"/>
                <a:gd name="T21" fmla="*/ 705 h 1237"/>
                <a:gd name="T22" fmla="*/ 397 w 1550"/>
                <a:gd name="T23" fmla="*/ 407 h 1237"/>
                <a:gd name="T24" fmla="*/ 414 w 1550"/>
                <a:gd name="T25" fmla="*/ 434 h 1237"/>
                <a:gd name="T26" fmla="*/ 368 w 1550"/>
                <a:gd name="T27" fmla="*/ 451 h 1237"/>
                <a:gd name="T28" fmla="*/ 323 w 1550"/>
                <a:gd name="T29" fmla="*/ 434 h 1237"/>
                <a:gd name="T30" fmla="*/ 340 w 1550"/>
                <a:gd name="T31" fmla="*/ 407 h 1237"/>
                <a:gd name="T32" fmla="*/ 511 w 1550"/>
                <a:gd name="T33" fmla="*/ 309 h 1237"/>
                <a:gd name="T34" fmla="*/ 553 w 1550"/>
                <a:gd name="T35" fmla="*/ 340 h 1237"/>
                <a:gd name="T36" fmla="*/ 511 w 1550"/>
                <a:gd name="T37" fmla="*/ 369 h 1237"/>
                <a:gd name="T38" fmla="*/ 441 w 1550"/>
                <a:gd name="T39" fmla="*/ 358 h 1237"/>
                <a:gd name="T40" fmla="*/ 441 w 1550"/>
                <a:gd name="T41" fmla="*/ 321 h 1237"/>
                <a:gd name="T42" fmla="*/ 363 w 1550"/>
                <a:gd name="T43" fmla="*/ 181 h 1237"/>
                <a:gd name="T44" fmla="*/ 697 w 1550"/>
                <a:gd name="T45" fmla="*/ 469 h 1237"/>
                <a:gd name="T46" fmla="*/ 748 w 1550"/>
                <a:gd name="T47" fmla="*/ 435 h 1237"/>
                <a:gd name="T48" fmla="*/ 723 w 1550"/>
                <a:gd name="T49" fmla="*/ 406 h 1237"/>
                <a:gd name="T50" fmla="*/ 706 w 1550"/>
                <a:gd name="T51" fmla="*/ 380 h 1237"/>
                <a:gd name="T52" fmla="*/ 707 w 1550"/>
                <a:gd name="T53" fmla="*/ 334 h 1237"/>
                <a:gd name="T54" fmla="*/ 603 w 1550"/>
                <a:gd name="T55" fmla="*/ 277 h 1237"/>
                <a:gd name="T56" fmla="*/ 516 w 1550"/>
                <a:gd name="T57" fmla="*/ 253 h 1237"/>
                <a:gd name="T58" fmla="*/ 472 w 1550"/>
                <a:gd name="T59" fmla="*/ 232 h 1237"/>
                <a:gd name="T60" fmla="*/ 449 w 1550"/>
                <a:gd name="T61" fmla="*/ 201 h 1237"/>
                <a:gd name="T62" fmla="*/ 404 w 1550"/>
                <a:gd name="T63" fmla="*/ 197 h 1237"/>
                <a:gd name="T64" fmla="*/ 839 w 1550"/>
                <a:gd name="T65" fmla="*/ 140 h 1237"/>
                <a:gd name="T66" fmla="*/ 891 w 1550"/>
                <a:gd name="T67" fmla="*/ 164 h 1237"/>
                <a:gd name="T68" fmla="*/ 839 w 1550"/>
                <a:gd name="T69" fmla="*/ 194 h 1237"/>
                <a:gd name="T70" fmla="*/ 790 w 1550"/>
                <a:gd name="T71" fmla="*/ 176 h 1237"/>
                <a:gd name="T72" fmla="*/ 809 w 1550"/>
                <a:gd name="T73" fmla="*/ 145 h 1237"/>
                <a:gd name="T74" fmla="*/ 1138 w 1550"/>
                <a:gd name="T75" fmla="*/ 0 h 1237"/>
                <a:gd name="T76" fmla="*/ 1185 w 1550"/>
                <a:gd name="T77" fmla="*/ 24 h 1237"/>
                <a:gd name="T78" fmla="*/ 1550 w 1550"/>
                <a:gd name="T79" fmla="*/ 587 h 1237"/>
                <a:gd name="T80" fmla="*/ 1524 w 1550"/>
                <a:gd name="T81" fmla="*/ 638 h 1237"/>
                <a:gd name="T82" fmla="*/ 1349 w 1550"/>
                <a:gd name="T83" fmla="*/ 594 h 1237"/>
                <a:gd name="T84" fmla="*/ 1393 w 1550"/>
                <a:gd name="T85" fmla="*/ 517 h 1237"/>
                <a:gd name="T86" fmla="*/ 1229 w 1550"/>
                <a:gd name="T87" fmla="*/ 206 h 1237"/>
                <a:gd name="T88" fmla="*/ 1120 w 1550"/>
                <a:gd name="T89" fmla="*/ 71 h 1237"/>
                <a:gd name="T90" fmla="*/ 412 w 1550"/>
                <a:gd name="T91" fmla="*/ 111 h 1237"/>
                <a:gd name="T92" fmla="*/ 494 w 1550"/>
                <a:gd name="T93" fmla="*/ 123 h 1237"/>
                <a:gd name="T94" fmla="*/ 595 w 1550"/>
                <a:gd name="T95" fmla="*/ 171 h 1237"/>
                <a:gd name="T96" fmla="*/ 641 w 1550"/>
                <a:gd name="T97" fmla="*/ 202 h 1237"/>
                <a:gd name="T98" fmla="*/ 658 w 1550"/>
                <a:gd name="T99" fmla="*/ 227 h 1237"/>
                <a:gd name="T100" fmla="*/ 758 w 1550"/>
                <a:gd name="T101" fmla="*/ 294 h 1237"/>
                <a:gd name="T102" fmla="*/ 800 w 1550"/>
                <a:gd name="T103" fmla="*/ 297 h 1237"/>
                <a:gd name="T104" fmla="*/ 826 w 1550"/>
                <a:gd name="T105" fmla="*/ 319 h 1237"/>
                <a:gd name="T106" fmla="*/ 855 w 1550"/>
                <a:gd name="T107" fmla="*/ 431 h 1237"/>
                <a:gd name="T108" fmla="*/ 780 w 1550"/>
                <a:gd name="T109" fmla="*/ 490 h 1237"/>
                <a:gd name="T110" fmla="*/ 740 w 1550"/>
                <a:gd name="T111" fmla="*/ 596 h 1237"/>
                <a:gd name="T112" fmla="*/ 26 w 1550"/>
                <a:gd name="T113" fmla="*/ 638 h 1237"/>
                <a:gd name="T114" fmla="*/ 0 w 1550"/>
                <a:gd name="T115" fmla="*/ 587 h 1237"/>
                <a:gd name="T116" fmla="*/ 365 w 1550"/>
                <a:gd name="T117" fmla="*/ 24 h 1237"/>
                <a:gd name="T118" fmla="*/ 412 w 1550"/>
                <a:gd name="T11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0" h="1237">
                  <a:moveTo>
                    <a:pt x="1356" y="702"/>
                  </a:moveTo>
                  <a:lnTo>
                    <a:pt x="1394" y="702"/>
                  </a:lnTo>
                  <a:lnTo>
                    <a:pt x="1411" y="705"/>
                  </a:lnTo>
                  <a:lnTo>
                    <a:pt x="1427" y="713"/>
                  </a:lnTo>
                  <a:lnTo>
                    <a:pt x="1438" y="725"/>
                  </a:lnTo>
                  <a:lnTo>
                    <a:pt x="1447" y="740"/>
                  </a:lnTo>
                  <a:lnTo>
                    <a:pt x="1450" y="758"/>
                  </a:lnTo>
                  <a:lnTo>
                    <a:pt x="1450" y="1179"/>
                  </a:lnTo>
                  <a:lnTo>
                    <a:pt x="1447" y="1197"/>
                  </a:lnTo>
                  <a:lnTo>
                    <a:pt x="1438" y="1213"/>
                  </a:lnTo>
                  <a:lnTo>
                    <a:pt x="1427" y="1225"/>
                  </a:lnTo>
                  <a:lnTo>
                    <a:pt x="1411" y="1233"/>
                  </a:lnTo>
                  <a:lnTo>
                    <a:pt x="1394" y="1237"/>
                  </a:lnTo>
                  <a:lnTo>
                    <a:pt x="1376" y="1233"/>
                  </a:lnTo>
                  <a:lnTo>
                    <a:pt x="1360" y="1225"/>
                  </a:lnTo>
                  <a:lnTo>
                    <a:pt x="1349" y="1213"/>
                  </a:lnTo>
                  <a:lnTo>
                    <a:pt x="1340" y="1197"/>
                  </a:lnTo>
                  <a:lnTo>
                    <a:pt x="1337" y="1179"/>
                  </a:lnTo>
                  <a:lnTo>
                    <a:pt x="1337" y="995"/>
                  </a:lnTo>
                  <a:lnTo>
                    <a:pt x="1352" y="972"/>
                  </a:lnTo>
                  <a:lnTo>
                    <a:pt x="1362" y="948"/>
                  </a:lnTo>
                  <a:lnTo>
                    <a:pt x="1369" y="922"/>
                  </a:lnTo>
                  <a:lnTo>
                    <a:pt x="1370" y="895"/>
                  </a:lnTo>
                  <a:lnTo>
                    <a:pt x="1356" y="702"/>
                  </a:lnTo>
                  <a:close/>
                  <a:moveTo>
                    <a:pt x="157" y="702"/>
                  </a:moveTo>
                  <a:lnTo>
                    <a:pt x="733" y="702"/>
                  </a:lnTo>
                  <a:lnTo>
                    <a:pt x="725" y="814"/>
                  </a:lnTo>
                  <a:lnTo>
                    <a:pt x="213" y="814"/>
                  </a:lnTo>
                  <a:lnTo>
                    <a:pt x="213" y="1179"/>
                  </a:lnTo>
                  <a:lnTo>
                    <a:pt x="210" y="1197"/>
                  </a:lnTo>
                  <a:lnTo>
                    <a:pt x="201" y="1213"/>
                  </a:lnTo>
                  <a:lnTo>
                    <a:pt x="190" y="1225"/>
                  </a:lnTo>
                  <a:lnTo>
                    <a:pt x="174" y="1233"/>
                  </a:lnTo>
                  <a:lnTo>
                    <a:pt x="157" y="1237"/>
                  </a:lnTo>
                  <a:lnTo>
                    <a:pt x="139" y="1233"/>
                  </a:lnTo>
                  <a:lnTo>
                    <a:pt x="123" y="1225"/>
                  </a:lnTo>
                  <a:lnTo>
                    <a:pt x="112" y="1213"/>
                  </a:lnTo>
                  <a:lnTo>
                    <a:pt x="103" y="1197"/>
                  </a:lnTo>
                  <a:lnTo>
                    <a:pt x="100" y="1179"/>
                  </a:lnTo>
                  <a:lnTo>
                    <a:pt x="100" y="758"/>
                  </a:lnTo>
                  <a:lnTo>
                    <a:pt x="103" y="740"/>
                  </a:lnTo>
                  <a:lnTo>
                    <a:pt x="112" y="725"/>
                  </a:lnTo>
                  <a:lnTo>
                    <a:pt x="123" y="713"/>
                  </a:lnTo>
                  <a:lnTo>
                    <a:pt x="139" y="705"/>
                  </a:lnTo>
                  <a:lnTo>
                    <a:pt x="157" y="702"/>
                  </a:lnTo>
                  <a:close/>
                  <a:moveTo>
                    <a:pt x="368" y="402"/>
                  </a:moveTo>
                  <a:lnTo>
                    <a:pt x="383" y="403"/>
                  </a:lnTo>
                  <a:lnTo>
                    <a:pt x="397" y="407"/>
                  </a:lnTo>
                  <a:lnTo>
                    <a:pt x="406" y="412"/>
                  </a:lnTo>
                  <a:lnTo>
                    <a:pt x="414" y="419"/>
                  </a:lnTo>
                  <a:lnTo>
                    <a:pt x="416" y="426"/>
                  </a:lnTo>
                  <a:lnTo>
                    <a:pt x="414" y="434"/>
                  </a:lnTo>
                  <a:lnTo>
                    <a:pt x="406" y="440"/>
                  </a:lnTo>
                  <a:lnTo>
                    <a:pt x="397" y="445"/>
                  </a:lnTo>
                  <a:lnTo>
                    <a:pt x="383" y="450"/>
                  </a:lnTo>
                  <a:lnTo>
                    <a:pt x="368" y="451"/>
                  </a:lnTo>
                  <a:lnTo>
                    <a:pt x="354" y="450"/>
                  </a:lnTo>
                  <a:lnTo>
                    <a:pt x="340" y="445"/>
                  </a:lnTo>
                  <a:lnTo>
                    <a:pt x="329" y="440"/>
                  </a:lnTo>
                  <a:lnTo>
                    <a:pt x="323" y="434"/>
                  </a:lnTo>
                  <a:lnTo>
                    <a:pt x="321" y="426"/>
                  </a:lnTo>
                  <a:lnTo>
                    <a:pt x="323" y="419"/>
                  </a:lnTo>
                  <a:lnTo>
                    <a:pt x="329" y="412"/>
                  </a:lnTo>
                  <a:lnTo>
                    <a:pt x="340" y="407"/>
                  </a:lnTo>
                  <a:lnTo>
                    <a:pt x="354" y="403"/>
                  </a:lnTo>
                  <a:lnTo>
                    <a:pt x="368" y="402"/>
                  </a:lnTo>
                  <a:close/>
                  <a:moveTo>
                    <a:pt x="491" y="308"/>
                  </a:moveTo>
                  <a:lnTo>
                    <a:pt x="511" y="309"/>
                  </a:lnTo>
                  <a:lnTo>
                    <a:pt x="528" y="314"/>
                  </a:lnTo>
                  <a:lnTo>
                    <a:pt x="542" y="321"/>
                  </a:lnTo>
                  <a:lnTo>
                    <a:pt x="550" y="329"/>
                  </a:lnTo>
                  <a:lnTo>
                    <a:pt x="553" y="340"/>
                  </a:lnTo>
                  <a:lnTo>
                    <a:pt x="550" y="349"/>
                  </a:lnTo>
                  <a:lnTo>
                    <a:pt x="542" y="358"/>
                  </a:lnTo>
                  <a:lnTo>
                    <a:pt x="528" y="365"/>
                  </a:lnTo>
                  <a:lnTo>
                    <a:pt x="511" y="369"/>
                  </a:lnTo>
                  <a:lnTo>
                    <a:pt x="491" y="370"/>
                  </a:lnTo>
                  <a:lnTo>
                    <a:pt x="472" y="369"/>
                  </a:lnTo>
                  <a:lnTo>
                    <a:pt x="454" y="365"/>
                  </a:lnTo>
                  <a:lnTo>
                    <a:pt x="441" y="358"/>
                  </a:lnTo>
                  <a:lnTo>
                    <a:pt x="432" y="349"/>
                  </a:lnTo>
                  <a:lnTo>
                    <a:pt x="429" y="340"/>
                  </a:lnTo>
                  <a:lnTo>
                    <a:pt x="432" y="329"/>
                  </a:lnTo>
                  <a:lnTo>
                    <a:pt x="441" y="321"/>
                  </a:lnTo>
                  <a:lnTo>
                    <a:pt x="454" y="314"/>
                  </a:lnTo>
                  <a:lnTo>
                    <a:pt x="472" y="309"/>
                  </a:lnTo>
                  <a:lnTo>
                    <a:pt x="491" y="308"/>
                  </a:lnTo>
                  <a:close/>
                  <a:moveTo>
                    <a:pt x="363" y="181"/>
                  </a:moveTo>
                  <a:lnTo>
                    <a:pt x="157" y="517"/>
                  </a:lnTo>
                  <a:lnTo>
                    <a:pt x="610" y="517"/>
                  </a:lnTo>
                  <a:lnTo>
                    <a:pt x="651" y="494"/>
                  </a:lnTo>
                  <a:lnTo>
                    <a:pt x="697" y="469"/>
                  </a:lnTo>
                  <a:lnTo>
                    <a:pt x="744" y="440"/>
                  </a:lnTo>
                  <a:lnTo>
                    <a:pt x="746" y="439"/>
                  </a:lnTo>
                  <a:lnTo>
                    <a:pt x="748" y="437"/>
                  </a:lnTo>
                  <a:lnTo>
                    <a:pt x="748" y="435"/>
                  </a:lnTo>
                  <a:lnTo>
                    <a:pt x="748" y="432"/>
                  </a:lnTo>
                  <a:lnTo>
                    <a:pt x="745" y="428"/>
                  </a:lnTo>
                  <a:lnTo>
                    <a:pt x="733" y="416"/>
                  </a:lnTo>
                  <a:lnTo>
                    <a:pt x="723" y="406"/>
                  </a:lnTo>
                  <a:lnTo>
                    <a:pt x="716" y="399"/>
                  </a:lnTo>
                  <a:lnTo>
                    <a:pt x="712" y="392"/>
                  </a:lnTo>
                  <a:lnTo>
                    <a:pt x="710" y="388"/>
                  </a:lnTo>
                  <a:lnTo>
                    <a:pt x="706" y="380"/>
                  </a:lnTo>
                  <a:lnTo>
                    <a:pt x="706" y="372"/>
                  </a:lnTo>
                  <a:lnTo>
                    <a:pt x="707" y="363"/>
                  </a:lnTo>
                  <a:lnTo>
                    <a:pt x="708" y="350"/>
                  </a:lnTo>
                  <a:lnTo>
                    <a:pt x="707" y="334"/>
                  </a:lnTo>
                  <a:lnTo>
                    <a:pt x="706" y="332"/>
                  </a:lnTo>
                  <a:lnTo>
                    <a:pt x="704" y="330"/>
                  </a:lnTo>
                  <a:lnTo>
                    <a:pt x="637" y="285"/>
                  </a:lnTo>
                  <a:lnTo>
                    <a:pt x="603" y="277"/>
                  </a:lnTo>
                  <a:lnTo>
                    <a:pt x="570" y="269"/>
                  </a:lnTo>
                  <a:lnTo>
                    <a:pt x="540" y="262"/>
                  </a:lnTo>
                  <a:lnTo>
                    <a:pt x="528" y="257"/>
                  </a:lnTo>
                  <a:lnTo>
                    <a:pt x="516" y="253"/>
                  </a:lnTo>
                  <a:lnTo>
                    <a:pt x="502" y="249"/>
                  </a:lnTo>
                  <a:lnTo>
                    <a:pt x="491" y="245"/>
                  </a:lnTo>
                  <a:lnTo>
                    <a:pt x="480" y="239"/>
                  </a:lnTo>
                  <a:lnTo>
                    <a:pt x="472" y="232"/>
                  </a:lnTo>
                  <a:lnTo>
                    <a:pt x="465" y="220"/>
                  </a:lnTo>
                  <a:lnTo>
                    <a:pt x="460" y="204"/>
                  </a:lnTo>
                  <a:lnTo>
                    <a:pt x="457" y="202"/>
                  </a:lnTo>
                  <a:lnTo>
                    <a:pt x="449" y="201"/>
                  </a:lnTo>
                  <a:lnTo>
                    <a:pt x="437" y="200"/>
                  </a:lnTo>
                  <a:lnTo>
                    <a:pt x="424" y="199"/>
                  </a:lnTo>
                  <a:lnTo>
                    <a:pt x="413" y="197"/>
                  </a:lnTo>
                  <a:lnTo>
                    <a:pt x="404" y="197"/>
                  </a:lnTo>
                  <a:lnTo>
                    <a:pt x="400" y="196"/>
                  </a:lnTo>
                  <a:lnTo>
                    <a:pt x="379" y="188"/>
                  </a:lnTo>
                  <a:lnTo>
                    <a:pt x="363" y="181"/>
                  </a:lnTo>
                  <a:close/>
                  <a:moveTo>
                    <a:pt x="839" y="140"/>
                  </a:moveTo>
                  <a:lnTo>
                    <a:pt x="858" y="142"/>
                  </a:lnTo>
                  <a:lnTo>
                    <a:pt x="874" y="147"/>
                  </a:lnTo>
                  <a:lnTo>
                    <a:pt x="886" y="155"/>
                  </a:lnTo>
                  <a:lnTo>
                    <a:pt x="891" y="164"/>
                  </a:lnTo>
                  <a:lnTo>
                    <a:pt x="881" y="176"/>
                  </a:lnTo>
                  <a:lnTo>
                    <a:pt x="871" y="189"/>
                  </a:lnTo>
                  <a:lnTo>
                    <a:pt x="856" y="193"/>
                  </a:lnTo>
                  <a:lnTo>
                    <a:pt x="839" y="194"/>
                  </a:lnTo>
                  <a:lnTo>
                    <a:pt x="824" y="193"/>
                  </a:lnTo>
                  <a:lnTo>
                    <a:pt x="809" y="189"/>
                  </a:lnTo>
                  <a:lnTo>
                    <a:pt x="797" y="183"/>
                  </a:lnTo>
                  <a:lnTo>
                    <a:pt x="790" y="176"/>
                  </a:lnTo>
                  <a:lnTo>
                    <a:pt x="787" y="167"/>
                  </a:lnTo>
                  <a:lnTo>
                    <a:pt x="790" y="159"/>
                  </a:lnTo>
                  <a:lnTo>
                    <a:pt x="797" y="152"/>
                  </a:lnTo>
                  <a:lnTo>
                    <a:pt x="809" y="145"/>
                  </a:lnTo>
                  <a:lnTo>
                    <a:pt x="824" y="142"/>
                  </a:lnTo>
                  <a:lnTo>
                    <a:pt x="839" y="140"/>
                  </a:lnTo>
                  <a:close/>
                  <a:moveTo>
                    <a:pt x="412" y="0"/>
                  </a:moveTo>
                  <a:lnTo>
                    <a:pt x="1138" y="0"/>
                  </a:lnTo>
                  <a:lnTo>
                    <a:pt x="1152" y="1"/>
                  </a:lnTo>
                  <a:lnTo>
                    <a:pt x="1165" y="6"/>
                  </a:lnTo>
                  <a:lnTo>
                    <a:pt x="1176" y="13"/>
                  </a:lnTo>
                  <a:lnTo>
                    <a:pt x="1185" y="24"/>
                  </a:lnTo>
                  <a:lnTo>
                    <a:pt x="1509" y="511"/>
                  </a:lnTo>
                  <a:lnTo>
                    <a:pt x="1541" y="558"/>
                  </a:lnTo>
                  <a:lnTo>
                    <a:pt x="1548" y="572"/>
                  </a:lnTo>
                  <a:lnTo>
                    <a:pt x="1550" y="587"/>
                  </a:lnTo>
                  <a:lnTo>
                    <a:pt x="1549" y="602"/>
                  </a:lnTo>
                  <a:lnTo>
                    <a:pt x="1544" y="616"/>
                  </a:lnTo>
                  <a:lnTo>
                    <a:pt x="1536" y="628"/>
                  </a:lnTo>
                  <a:lnTo>
                    <a:pt x="1524" y="638"/>
                  </a:lnTo>
                  <a:lnTo>
                    <a:pt x="1510" y="644"/>
                  </a:lnTo>
                  <a:lnTo>
                    <a:pt x="1494" y="646"/>
                  </a:lnTo>
                  <a:lnTo>
                    <a:pt x="1352" y="646"/>
                  </a:lnTo>
                  <a:lnTo>
                    <a:pt x="1349" y="594"/>
                  </a:lnTo>
                  <a:lnTo>
                    <a:pt x="1343" y="566"/>
                  </a:lnTo>
                  <a:lnTo>
                    <a:pt x="1336" y="540"/>
                  </a:lnTo>
                  <a:lnTo>
                    <a:pt x="1326" y="517"/>
                  </a:lnTo>
                  <a:lnTo>
                    <a:pt x="1393" y="517"/>
                  </a:lnTo>
                  <a:lnTo>
                    <a:pt x="1261" y="301"/>
                  </a:lnTo>
                  <a:lnTo>
                    <a:pt x="1255" y="267"/>
                  </a:lnTo>
                  <a:lnTo>
                    <a:pt x="1244" y="235"/>
                  </a:lnTo>
                  <a:lnTo>
                    <a:pt x="1229" y="206"/>
                  </a:lnTo>
                  <a:lnTo>
                    <a:pt x="1209" y="178"/>
                  </a:lnTo>
                  <a:lnTo>
                    <a:pt x="1186" y="155"/>
                  </a:lnTo>
                  <a:lnTo>
                    <a:pt x="1160" y="135"/>
                  </a:lnTo>
                  <a:lnTo>
                    <a:pt x="1120" y="71"/>
                  </a:lnTo>
                  <a:lnTo>
                    <a:pt x="430" y="71"/>
                  </a:lnTo>
                  <a:lnTo>
                    <a:pt x="405" y="111"/>
                  </a:lnTo>
                  <a:lnTo>
                    <a:pt x="408" y="111"/>
                  </a:lnTo>
                  <a:lnTo>
                    <a:pt x="412" y="111"/>
                  </a:lnTo>
                  <a:lnTo>
                    <a:pt x="416" y="111"/>
                  </a:lnTo>
                  <a:lnTo>
                    <a:pt x="435" y="111"/>
                  </a:lnTo>
                  <a:lnTo>
                    <a:pt x="464" y="116"/>
                  </a:lnTo>
                  <a:lnTo>
                    <a:pt x="494" y="123"/>
                  </a:lnTo>
                  <a:lnTo>
                    <a:pt x="521" y="134"/>
                  </a:lnTo>
                  <a:lnTo>
                    <a:pt x="549" y="145"/>
                  </a:lnTo>
                  <a:lnTo>
                    <a:pt x="573" y="158"/>
                  </a:lnTo>
                  <a:lnTo>
                    <a:pt x="595" y="171"/>
                  </a:lnTo>
                  <a:lnTo>
                    <a:pt x="613" y="182"/>
                  </a:lnTo>
                  <a:lnTo>
                    <a:pt x="627" y="191"/>
                  </a:lnTo>
                  <a:lnTo>
                    <a:pt x="635" y="196"/>
                  </a:lnTo>
                  <a:lnTo>
                    <a:pt x="641" y="202"/>
                  </a:lnTo>
                  <a:lnTo>
                    <a:pt x="648" y="212"/>
                  </a:lnTo>
                  <a:lnTo>
                    <a:pt x="655" y="223"/>
                  </a:lnTo>
                  <a:lnTo>
                    <a:pt x="656" y="226"/>
                  </a:lnTo>
                  <a:lnTo>
                    <a:pt x="658" y="227"/>
                  </a:lnTo>
                  <a:lnTo>
                    <a:pt x="659" y="228"/>
                  </a:lnTo>
                  <a:lnTo>
                    <a:pt x="695" y="251"/>
                  </a:lnTo>
                  <a:lnTo>
                    <a:pt x="727" y="273"/>
                  </a:lnTo>
                  <a:lnTo>
                    <a:pt x="758" y="294"/>
                  </a:lnTo>
                  <a:lnTo>
                    <a:pt x="760" y="295"/>
                  </a:lnTo>
                  <a:lnTo>
                    <a:pt x="762" y="295"/>
                  </a:lnTo>
                  <a:lnTo>
                    <a:pt x="782" y="296"/>
                  </a:lnTo>
                  <a:lnTo>
                    <a:pt x="800" y="297"/>
                  </a:lnTo>
                  <a:lnTo>
                    <a:pt x="815" y="296"/>
                  </a:lnTo>
                  <a:lnTo>
                    <a:pt x="828" y="295"/>
                  </a:lnTo>
                  <a:lnTo>
                    <a:pt x="827" y="307"/>
                  </a:lnTo>
                  <a:lnTo>
                    <a:pt x="826" y="319"/>
                  </a:lnTo>
                  <a:lnTo>
                    <a:pt x="828" y="348"/>
                  </a:lnTo>
                  <a:lnTo>
                    <a:pt x="833" y="377"/>
                  </a:lnTo>
                  <a:lnTo>
                    <a:pt x="843" y="404"/>
                  </a:lnTo>
                  <a:lnTo>
                    <a:pt x="855" y="431"/>
                  </a:lnTo>
                  <a:lnTo>
                    <a:pt x="835" y="441"/>
                  </a:lnTo>
                  <a:lnTo>
                    <a:pt x="815" y="454"/>
                  </a:lnTo>
                  <a:lnTo>
                    <a:pt x="797" y="471"/>
                  </a:lnTo>
                  <a:lnTo>
                    <a:pt x="780" y="490"/>
                  </a:lnTo>
                  <a:lnTo>
                    <a:pt x="765" y="511"/>
                  </a:lnTo>
                  <a:lnTo>
                    <a:pt x="754" y="536"/>
                  </a:lnTo>
                  <a:lnTo>
                    <a:pt x="745" y="565"/>
                  </a:lnTo>
                  <a:lnTo>
                    <a:pt x="740" y="596"/>
                  </a:lnTo>
                  <a:lnTo>
                    <a:pt x="737" y="646"/>
                  </a:lnTo>
                  <a:lnTo>
                    <a:pt x="56" y="646"/>
                  </a:lnTo>
                  <a:lnTo>
                    <a:pt x="41" y="644"/>
                  </a:lnTo>
                  <a:lnTo>
                    <a:pt x="26" y="638"/>
                  </a:lnTo>
                  <a:lnTo>
                    <a:pt x="14" y="628"/>
                  </a:lnTo>
                  <a:lnTo>
                    <a:pt x="6" y="616"/>
                  </a:lnTo>
                  <a:lnTo>
                    <a:pt x="1" y="602"/>
                  </a:lnTo>
                  <a:lnTo>
                    <a:pt x="0" y="587"/>
                  </a:lnTo>
                  <a:lnTo>
                    <a:pt x="2" y="572"/>
                  </a:lnTo>
                  <a:lnTo>
                    <a:pt x="9" y="558"/>
                  </a:lnTo>
                  <a:lnTo>
                    <a:pt x="41" y="511"/>
                  </a:lnTo>
                  <a:lnTo>
                    <a:pt x="365" y="24"/>
                  </a:lnTo>
                  <a:lnTo>
                    <a:pt x="374" y="13"/>
                  </a:lnTo>
                  <a:lnTo>
                    <a:pt x="385" y="6"/>
                  </a:lnTo>
                  <a:lnTo>
                    <a:pt x="398" y="1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20B59FB3-283E-4433-8A09-83E06C6BD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7" y="2165032"/>
              <a:ext cx="523875" cy="508000"/>
            </a:xfrm>
            <a:custGeom>
              <a:avLst/>
              <a:gdLst>
                <a:gd name="T0" fmla="*/ 1578 w 2305"/>
                <a:gd name="T1" fmla="*/ 1090 h 2238"/>
                <a:gd name="T2" fmla="*/ 1666 w 2305"/>
                <a:gd name="T3" fmla="*/ 1169 h 2238"/>
                <a:gd name="T4" fmla="*/ 1651 w 2305"/>
                <a:gd name="T5" fmla="*/ 1553 h 2238"/>
                <a:gd name="T6" fmla="*/ 1566 w 2305"/>
                <a:gd name="T7" fmla="*/ 2236 h 2238"/>
                <a:gd name="T8" fmla="*/ 1472 w 2305"/>
                <a:gd name="T9" fmla="*/ 2190 h 2238"/>
                <a:gd name="T10" fmla="*/ 1395 w 2305"/>
                <a:gd name="T11" fmla="*/ 2236 h 2238"/>
                <a:gd name="T12" fmla="*/ 1300 w 2305"/>
                <a:gd name="T13" fmla="*/ 2192 h 2238"/>
                <a:gd name="T14" fmla="*/ 1211 w 2305"/>
                <a:gd name="T15" fmla="*/ 1506 h 2238"/>
                <a:gd name="T16" fmla="*/ 1278 w 2305"/>
                <a:gd name="T17" fmla="*/ 1108 h 2238"/>
                <a:gd name="T18" fmla="*/ 1413 w 2305"/>
                <a:gd name="T19" fmla="*/ 1083 h 2238"/>
                <a:gd name="T20" fmla="*/ 1544 w 2305"/>
                <a:gd name="T21" fmla="*/ 816 h 2238"/>
                <a:gd name="T22" fmla="*/ 1562 w 2305"/>
                <a:gd name="T23" fmla="*/ 986 h 2238"/>
                <a:gd name="T24" fmla="*/ 1398 w 2305"/>
                <a:gd name="T25" fmla="*/ 1035 h 2238"/>
                <a:gd name="T26" fmla="*/ 1319 w 2305"/>
                <a:gd name="T27" fmla="*/ 883 h 2238"/>
                <a:gd name="T28" fmla="*/ 1450 w 2305"/>
                <a:gd name="T29" fmla="*/ 775 h 2238"/>
                <a:gd name="T30" fmla="*/ 354 w 2305"/>
                <a:gd name="T31" fmla="*/ 704 h 2238"/>
                <a:gd name="T32" fmla="*/ 426 w 2305"/>
                <a:gd name="T33" fmla="*/ 795 h 2238"/>
                <a:gd name="T34" fmla="*/ 327 w 2305"/>
                <a:gd name="T35" fmla="*/ 1223 h 2238"/>
                <a:gd name="T36" fmla="*/ 351 w 2305"/>
                <a:gd name="T37" fmla="*/ 1742 h 2238"/>
                <a:gd name="T38" fmla="*/ 251 w 2305"/>
                <a:gd name="T39" fmla="*/ 1741 h 2238"/>
                <a:gd name="T40" fmla="*/ 194 w 2305"/>
                <a:gd name="T41" fmla="*/ 1741 h 2238"/>
                <a:gd name="T42" fmla="*/ 94 w 2305"/>
                <a:gd name="T43" fmla="*/ 1742 h 2238"/>
                <a:gd name="T44" fmla="*/ 14 w 2305"/>
                <a:gd name="T45" fmla="*/ 1110 h 2238"/>
                <a:gd name="T46" fmla="*/ 40 w 2305"/>
                <a:gd name="T47" fmla="*/ 739 h 2238"/>
                <a:gd name="T48" fmla="*/ 154 w 2305"/>
                <a:gd name="T49" fmla="*/ 695 h 2238"/>
                <a:gd name="T50" fmla="*/ 2162 w 2305"/>
                <a:gd name="T51" fmla="*/ 602 h 2238"/>
                <a:gd name="T52" fmla="*/ 2269 w 2305"/>
                <a:gd name="T53" fmla="*/ 644 h 2238"/>
                <a:gd name="T54" fmla="*/ 2293 w 2305"/>
                <a:gd name="T55" fmla="*/ 990 h 2238"/>
                <a:gd name="T56" fmla="*/ 2214 w 2305"/>
                <a:gd name="T57" fmla="*/ 1584 h 2238"/>
                <a:gd name="T58" fmla="*/ 2119 w 2305"/>
                <a:gd name="T59" fmla="*/ 1567 h 2238"/>
                <a:gd name="T60" fmla="*/ 2062 w 2305"/>
                <a:gd name="T61" fmla="*/ 1587 h 2238"/>
                <a:gd name="T62" fmla="*/ 1969 w 2305"/>
                <a:gd name="T63" fmla="*/ 1556 h 2238"/>
                <a:gd name="T64" fmla="*/ 2040 w 2305"/>
                <a:gd name="T65" fmla="*/ 1199 h 2238"/>
                <a:gd name="T66" fmla="*/ 1913 w 2305"/>
                <a:gd name="T67" fmla="*/ 676 h 2238"/>
                <a:gd name="T68" fmla="*/ 1988 w 2305"/>
                <a:gd name="T69" fmla="*/ 607 h 2238"/>
                <a:gd name="T70" fmla="*/ 251 w 2305"/>
                <a:gd name="T71" fmla="*/ 414 h 2238"/>
                <a:gd name="T72" fmla="*/ 344 w 2305"/>
                <a:gd name="T73" fmla="*/ 559 h 2238"/>
                <a:gd name="T74" fmla="*/ 223 w 2305"/>
                <a:gd name="T75" fmla="*/ 660 h 2238"/>
                <a:gd name="T76" fmla="*/ 101 w 2305"/>
                <a:gd name="T77" fmla="*/ 559 h 2238"/>
                <a:gd name="T78" fmla="*/ 194 w 2305"/>
                <a:gd name="T79" fmla="*/ 414 h 2238"/>
                <a:gd name="T80" fmla="*/ 2201 w 2305"/>
                <a:gd name="T81" fmla="*/ 401 h 2238"/>
                <a:gd name="T82" fmla="*/ 2150 w 2305"/>
                <a:gd name="T83" fmla="*/ 558 h 2238"/>
                <a:gd name="T84" fmla="*/ 1994 w 2305"/>
                <a:gd name="T85" fmla="*/ 504 h 2238"/>
                <a:gd name="T86" fmla="*/ 2047 w 2305"/>
                <a:gd name="T87" fmla="*/ 349 h 2238"/>
                <a:gd name="T88" fmla="*/ 1520 w 2305"/>
                <a:gd name="T89" fmla="*/ 256 h 2238"/>
                <a:gd name="T90" fmla="*/ 1612 w 2305"/>
                <a:gd name="T91" fmla="*/ 321 h 2238"/>
                <a:gd name="T92" fmla="*/ 1243 w 2305"/>
                <a:gd name="T93" fmla="*/ 506 h 2238"/>
                <a:gd name="T94" fmla="*/ 1316 w 2305"/>
                <a:gd name="T95" fmla="*/ 262 h 2238"/>
                <a:gd name="T96" fmla="*/ 870 w 2305"/>
                <a:gd name="T97" fmla="*/ 251 h 2238"/>
                <a:gd name="T98" fmla="*/ 1004 w 2305"/>
                <a:gd name="T99" fmla="*/ 267 h 2238"/>
                <a:gd name="T100" fmla="*/ 818 w 2305"/>
                <a:gd name="T101" fmla="*/ 506 h 2238"/>
                <a:gd name="T102" fmla="*/ 673 w 2305"/>
                <a:gd name="T103" fmla="*/ 598 h 2238"/>
                <a:gd name="T104" fmla="*/ 737 w 2305"/>
                <a:gd name="T105" fmla="*/ 267 h 2238"/>
                <a:gd name="T106" fmla="*/ 870 w 2305"/>
                <a:gd name="T107" fmla="*/ 251 h 2238"/>
                <a:gd name="T108" fmla="*/ 1542 w 2305"/>
                <a:gd name="T109" fmla="*/ 85 h 2238"/>
                <a:gd name="T110" fmla="*/ 1461 w 2305"/>
                <a:gd name="T111" fmla="*/ 219 h 2238"/>
                <a:gd name="T112" fmla="*/ 1328 w 2305"/>
                <a:gd name="T113" fmla="*/ 135 h 2238"/>
                <a:gd name="T114" fmla="*/ 1410 w 2305"/>
                <a:gd name="T115" fmla="*/ 3 h 2238"/>
                <a:gd name="T116" fmla="*/ 970 w 2305"/>
                <a:gd name="T117" fmla="*/ 61 h 2238"/>
                <a:gd name="T118" fmla="*/ 919 w 2305"/>
                <a:gd name="T119" fmla="*/ 210 h 2238"/>
                <a:gd name="T120" fmla="*/ 771 w 2305"/>
                <a:gd name="T121" fmla="*/ 158 h 2238"/>
                <a:gd name="T122" fmla="*/ 822 w 2305"/>
                <a:gd name="T123" fmla="*/ 12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5" h="2238">
                  <a:moveTo>
                    <a:pt x="1450" y="1082"/>
                  </a:moveTo>
                  <a:lnTo>
                    <a:pt x="1466" y="1083"/>
                  </a:lnTo>
                  <a:lnTo>
                    <a:pt x="1487" y="1083"/>
                  </a:lnTo>
                  <a:lnTo>
                    <a:pt x="1511" y="1084"/>
                  </a:lnTo>
                  <a:lnTo>
                    <a:pt x="1535" y="1085"/>
                  </a:lnTo>
                  <a:lnTo>
                    <a:pt x="1557" y="1087"/>
                  </a:lnTo>
                  <a:lnTo>
                    <a:pt x="1578" y="1090"/>
                  </a:lnTo>
                  <a:lnTo>
                    <a:pt x="1593" y="1093"/>
                  </a:lnTo>
                  <a:lnTo>
                    <a:pt x="1608" y="1100"/>
                  </a:lnTo>
                  <a:lnTo>
                    <a:pt x="1623" y="1108"/>
                  </a:lnTo>
                  <a:lnTo>
                    <a:pt x="1636" y="1119"/>
                  </a:lnTo>
                  <a:lnTo>
                    <a:pt x="1648" y="1132"/>
                  </a:lnTo>
                  <a:lnTo>
                    <a:pt x="1658" y="1149"/>
                  </a:lnTo>
                  <a:lnTo>
                    <a:pt x="1666" y="1169"/>
                  </a:lnTo>
                  <a:lnTo>
                    <a:pt x="1670" y="1193"/>
                  </a:lnTo>
                  <a:lnTo>
                    <a:pt x="1691" y="1493"/>
                  </a:lnTo>
                  <a:lnTo>
                    <a:pt x="1690" y="1506"/>
                  </a:lnTo>
                  <a:lnTo>
                    <a:pt x="1685" y="1521"/>
                  </a:lnTo>
                  <a:lnTo>
                    <a:pt x="1677" y="1535"/>
                  </a:lnTo>
                  <a:lnTo>
                    <a:pt x="1666" y="1545"/>
                  </a:lnTo>
                  <a:lnTo>
                    <a:pt x="1651" y="1553"/>
                  </a:lnTo>
                  <a:lnTo>
                    <a:pt x="1634" y="1556"/>
                  </a:lnTo>
                  <a:lnTo>
                    <a:pt x="1622" y="1556"/>
                  </a:lnTo>
                  <a:lnTo>
                    <a:pt x="1599" y="2192"/>
                  </a:lnTo>
                  <a:lnTo>
                    <a:pt x="1597" y="2207"/>
                  </a:lnTo>
                  <a:lnTo>
                    <a:pt x="1590" y="2219"/>
                  </a:lnTo>
                  <a:lnTo>
                    <a:pt x="1579" y="2230"/>
                  </a:lnTo>
                  <a:lnTo>
                    <a:pt x="1566" y="2236"/>
                  </a:lnTo>
                  <a:lnTo>
                    <a:pt x="1551" y="2238"/>
                  </a:lnTo>
                  <a:lnTo>
                    <a:pt x="1520" y="2238"/>
                  </a:lnTo>
                  <a:lnTo>
                    <a:pt x="1505" y="2236"/>
                  </a:lnTo>
                  <a:lnTo>
                    <a:pt x="1492" y="2229"/>
                  </a:lnTo>
                  <a:lnTo>
                    <a:pt x="1481" y="2218"/>
                  </a:lnTo>
                  <a:lnTo>
                    <a:pt x="1475" y="2205"/>
                  </a:lnTo>
                  <a:lnTo>
                    <a:pt x="1472" y="2190"/>
                  </a:lnTo>
                  <a:lnTo>
                    <a:pt x="1472" y="1702"/>
                  </a:lnTo>
                  <a:lnTo>
                    <a:pt x="1428" y="1702"/>
                  </a:lnTo>
                  <a:lnTo>
                    <a:pt x="1428" y="2190"/>
                  </a:lnTo>
                  <a:lnTo>
                    <a:pt x="1426" y="2205"/>
                  </a:lnTo>
                  <a:lnTo>
                    <a:pt x="1419" y="2218"/>
                  </a:lnTo>
                  <a:lnTo>
                    <a:pt x="1408" y="2229"/>
                  </a:lnTo>
                  <a:lnTo>
                    <a:pt x="1395" y="2236"/>
                  </a:lnTo>
                  <a:lnTo>
                    <a:pt x="1380" y="2238"/>
                  </a:lnTo>
                  <a:lnTo>
                    <a:pt x="1349" y="2238"/>
                  </a:lnTo>
                  <a:lnTo>
                    <a:pt x="1334" y="2236"/>
                  </a:lnTo>
                  <a:lnTo>
                    <a:pt x="1321" y="2230"/>
                  </a:lnTo>
                  <a:lnTo>
                    <a:pt x="1311" y="2219"/>
                  </a:lnTo>
                  <a:lnTo>
                    <a:pt x="1304" y="2207"/>
                  </a:lnTo>
                  <a:lnTo>
                    <a:pt x="1300" y="2192"/>
                  </a:lnTo>
                  <a:lnTo>
                    <a:pt x="1278" y="1556"/>
                  </a:lnTo>
                  <a:lnTo>
                    <a:pt x="1267" y="1556"/>
                  </a:lnTo>
                  <a:lnTo>
                    <a:pt x="1249" y="1553"/>
                  </a:lnTo>
                  <a:lnTo>
                    <a:pt x="1235" y="1545"/>
                  </a:lnTo>
                  <a:lnTo>
                    <a:pt x="1223" y="1535"/>
                  </a:lnTo>
                  <a:lnTo>
                    <a:pt x="1215" y="1521"/>
                  </a:lnTo>
                  <a:lnTo>
                    <a:pt x="1211" y="1506"/>
                  </a:lnTo>
                  <a:lnTo>
                    <a:pt x="1210" y="1493"/>
                  </a:lnTo>
                  <a:lnTo>
                    <a:pt x="1231" y="1193"/>
                  </a:lnTo>
                  <a:lnTo>
                    <a:pt x="1234" y="1169"/>
                  </a:lnTo>
                  <a:lnTo>
                    <a:pt x="1242" y="1149"/>
                  </a:lnTo>
                  <a:lnTo>
                    <a:pt x="1252" y="1132"/>
                  </a:lnTo>
                  <a:lnTo>
                    <a:pt x="1264" y="1119"/>
                  </a:lnTo>
                  <a:lnTo>
                    <a:pt x="1278" y="1108"/>
                  </a:lnTo>
                  <a:lnTo>
                    <a:pt x="1293" y="1100"/>
                  </a:lnTo>
                  <a:lnTo>
                    <a:pt x="1308" y="1093"/>
                  </a:lnTo>
                  <a:lnTo>
                    <a:pt x="1323" y="1090"/>
                  </a:lnTo>
                  <a:lnTo>
                    <a:pt x="1343" y="1087"/>
                  </a:lnTo>
                  <a:lnTo>
                    <a:pt x="1366" y="1085"/>
                  </a:lnTo>
                  <a:lnTo>
                    <a:pt x="1390" y="1084"/>
                  </a:lnTo>
                  <a:lnTo>
                    <a:pt x="1413" y="1083"/>
                  </a:lnTo>
                  <a:lnTo>
                    <a:pt x="1433" y="1083"/>
                  </a:lnTo>
                  <a:lnTo>
                    <a:pt x="1450" y="1082"/>
                  </a:lnTo>
                  <a:close/>
                  <a:moveTo>
                    <a:pt x="1450" y="775"/>
                  </a:moveTo>
                  <a:lnTo>
                    <a:pt x="1477" y="779"/>
                  </a:lnTo>
                  <a:lnTo>
                    <a:pt x="1502" y="786"/>
                  </a:lnTo>
                  <a:lnTo>
                    <a:pt x="1524" y="799"/>
                  </a:lnTo>
                  <a:lnTo>
                    <a:pt x="1544" y="816"/>
                  </a:lnTo>
                  <a:lnTo>
                    <a:pt x="1561" y="835"/>
                  </a:lnTo>
                  <a:lnTo>
                    <a:pt x="1574" y="858"/>
                  </a:lnTo>
                  <a:lnTo>
                    <a:pt x="1581" y="883"/>
                  </a:lnTo>
                  <a:lnTo>
                    <a:pt x="1585" y="910"/>
                  </a:lnTo>
                  <a:lnTo>
                    <a:pt x="1581" y="937"/>
                  </a:lnTo>
                  <a:lnTo>
                    <a:pt x="1574" y="962"/>
                  </a:lnTo>
                  <a:lnTo>
                    <a:pt x="1562" y="986"/>
                  </a:lnTo>
                  <a:lnTo>
                    <a:pt x="1545" y="1006"/>
                  </a:lnTo>
                  <a:lnTo>
                    <a:pt x="1525" y="1023"/>
                  </a:lnTo>
                  <a:lnTo>
                    <a:pt x="1503" y="1035"/>
                  </a:lnTo>
                  <a:lnTo>
                    <a:pt x="1478" y="1044"/>
                  </a:lnTo>
                  <a:lnTo>
                    <a:pt x="1450" y="1046"/>
                  </a:lnTo>
                  <a:lnTo>
                    <a:pt x="1423" y="1044"/>
                  </a:lnTo>
                  <a:lnTo>
                    <a:pt x="1398" y="1035"/>
                  </a:lnTo>
                  <a:lnTo>
                    <a:pt x="1374" y="1023"/>
                  </a:lnTo>
                  <a:lnTo>
                    <a:pt x="1355" y="1006"/>
                  </a:lnTo>
                  <a:lnTo>
                    <a:pt x="1338" y="986"/>
                  </a:lnTo>
                  <a:lnTo>
                    <a:pt x="1326" y="962"/>
                  </a:lnTo>
                  <a:lnTo>
                    <a:pt x="1318" y="937"/>
                  </a:lnTo>
                  <a:lnTo>
                    <a:pt x="1316" y="910"/>
                  </a:lnTo>
                  <a:lnTo>
                    <a:pt x="1319" y="883"/>
                  </a:lnTo>
                  <a:lnTo>
                    <a:pt x="1327" y="858"/>
                  </a:lnTo>
                  <a:lnTo>
                    <a:pt x="1339" y="835"/>
                  </a:lnTo>
                  <a:lnTo>
                    <a:pt x="1355" y="816"/>
                  </a:lnTo>
                  <a:lnTo>
                    <a:pt x="1375" y="799"/>
                  </a:lnTo>
                  <a:lnTo>
                    <a:pt x="1399" y="786"/>
                  </a:lnTo>
                  <a:lnTo>
                    <a:pt x="1423" y="779"/>
                  </a:lnTo>
                  <a:lnTo>
                    <a:pt x="1450" y="775"/>
                  </a:lnTo>
                  <a:close/>
                  <a:moveTo>
                    <a:pt x="223" y="693"/>
                  </a:moveTo>
                  <a:lnTo>
                    <a:pt x="242" y="693"/>
                  </a:lnTo>
                  <a:lnTo>
                    <a:pt x="265" y="694"/>
                  </a:lnTo>
                  <a:lnTo>
                    <a:pt x="292" y="695"/>
                  </a:lnTo>
                  <a:lnTo>
                    <a:pt x="318" y="697"/>
                  </a:lnTo>
                  <a:lnTo>
                    <a:pt x="340" y="700"/>
                  </a:lnTo>
                  <a:lnTo>
                    <a:pt x="354" y="704"/>
                  </a:lnTo>
                  <a:lnTo>
                    <a:pt x="368" y="709"/>
                  </a:lnTo>
                  <a:lnTo>
                    <a:pt x="381" y="716"/>
                  </a:lnTo>
                  <a:lnTo>
                    <a:pt x="394" y="727"/>
                  </a:lnTo>
                  <a:lnTo>
                    <a:pt x="406" y="739"/>
                  </a:lnTo>
                  <a:lnTo>
                    <a:pt x="415" y="755"/>
                  </a:lnTo>
                  <a:lnTo>
                    <a:pt x="421" y="773"/>
                  </a:lnTo>
                  <a:lnTo>
                    <a:pt x="426" y="795"/>
                  </a:lnTo>
                  <a:lnTo>
                    <a:pt x="437" y="963"/>
                  </a:lnTo>
                  <a:lnTo>
                    <a:pt x="344" y="1103"/>
                  </a:lnTo>
                  <a:lnTo>
                    <a:pt x="333" y="1125"/>
                  </a:lnTo>
                  <a:lnTo>
                    <a:pt x="324" y="1149"/>
                  </a:lnTo>
                  <a:lnTo>
                    <a:pt x="321" y="1174"/>
                  </a:lnTo>
                  <a:lnTo>
                    <a:pt x="322" y="1199"/>
                  </a:lnTo>
                  <a:lnTo>
                    <a:pt x="327" y="1223"/>
                  </a:lnTo>
                  <a:lnTo>
                    <a:pt x="337" y="1247"/>
                  </a:lnTo>
                  <a:lnTo>
                    <a:pt x="349" y="1263"/>
                  </a:lnTo>
                  <a:lnTo>
                    <a:pt x="361" y="1278"/>
                  </a:lnTo>
                  <a:lnTo>
                    <a:pt x="375" y="1292"/>
                  </a:lnTo>
                  <a:lnTo>
                    <a:pt x="360" y="1717"/>
                  </a:lnTo>
                  <a:lnTo>
                    <a:pt x="358" y="1730"/>
                  </a:lnTo>
                  <a:lnTo>
                    <a:pt x="351" y="1742"/>
                  </a:lnTo>
                  <a:lnTo>
                    <a:pt x="341" y="1751"/>
                  </a:lnTo>
                  <a:lnTo>
                    <a:pt x="330" y="1758"/>
                  </a:lnTo>
                  <a:lnTo>
                    <a:pt x="316" y="1760"/>
                  </a:lnTo>
                  <a:lnTo>
                    <a:pt x="287" y="1760"/>
                  </a:lnTo>
                  <a:lnTo>
                    <a:pt x="274" y="1758"/>
                  </a:lnTo>
                  <a:lnTo>
                    <a:pt x="261" y="1750"/>
                  </a:lnTo>
                  <a:lnTo>
                    <a:pt x="251" y="1741"/>
                  </a:lnTo>
                  <a:lnTo>
                    <a:pt x="245" y="1729"/>
                  </a:lnTo>
                  <a:lnTo>
                    <a:pt x="243" y="1714"/>
                  </a:lnTo>
                  <a:lnTo>
                    <a:pt x="243" y="1264"/>
                  </a:lnTo>
                  <a:lnTo>
                    <a:pt x="203" y="1264"/>
                  </a:lnTo>
                  <a:lnTo>
                    <a:pt x="203" y="1714"/>
                  </a:lnTo>
                  <a:lnTo>
                    <a:pt x="201" y="1729"/>
                  </a:lnTo>
                  <a:lnTo>
                    <a:pt x="194" y="1741"/>
                  </a:lnTo>
                  <a:lnTo>
                    <a:pt x="184" y="1750"/>
                  </a:lnTo>
                  <a:lnTo>
                    <a:pt x="172" y="1758"/>
                  </a:lnTo>
                  <a:lnTo>
                    <a:pt x="157" y="1760"/>
                  </a:lnTo>
                  <a:lnTo>
                    <a:pt x="130" y="1760"/>
                  </a:lnTo>
                  <a:lnTo>
                    <a:pt x="116" y="1758"/>
                  </a:lnTo>
                  <a:lnTo>
                    <a:pt x="104" y="1751"/>
                  </a:lnTo>
                  <a:lnTo>
                    <a:pt x="94" y="1742"/>
                  </a:lnTo>
                  <a:lnTo>
                    <a:pt x="88" y="1730"/>
                  </a:lnTo>
                  <a:lnTo>
                    <a:pt x="84" y="1717"/>
                  </a:lnTo>
                  <a:lnTo>
                    <a:pt x="64" y="1130"/>
                  </a:lnTo>
                  <a:lnTo>
                    <a:pt x="53" y="1130"/>
                  </a:lnTo>
                  <a:lnTo>
                    <a:pt x="37" y="1127"/>
                  </a:lnTo>
                  <a:lnTo>
                    <a:pt x="24" y="1121"/>
                  </a:lnTo>
                  <a:lnTo>
                    <a:pt x="14" y="1110"/>
                  </a:lnTo>
                  <a:lnTo>
                    <a:pt x="5" y="1098"/>
                  </a:lnTo>
                  <a:lnTo>
                    <a:pt x="1" y="1085"/>
                  </a:lnTo>
                  <a:lnTo>
                    <a:pt x="0" y="1071"/>
                  </a:lnTo>
                  <a:lnTo>
                    <a:pt x="20" y="795"/>
                  </a:lnTo>
                  <a:lnTo>
                    <a:pt x="23" y="773"/>
                  </a:lnTo>
                  <a:lnTo>
                    <a:pt x="31" y="755"/>
                  </a:lnTo>
                  <a:lnTo>
                    <a:pt x="40" y="739"/>
                  </a:lnTo>
                  <a:lnTo>
                    <a:pt x="51" y="727"/>
                  </a:lnTo>
                  <a:lnTo>
                    <a:pt x="64" y="716"/>
                  </a:lnTo>
                  <a:lnTo>
                    <a:pt x="77" y="709"/>
                  </a:lnTo>
                  <a:lnTo>
                    <a:pt x="91" y="704"/>
                  </a:lnTo>
                  <a:lnTo>
                    <a:pt x="105" y="700"/>
                  </a:lnTo>
                  <a:lnTo>
                    <a:pt x="128" y="697"/>
                  </a:lnTo>
                  <a:lnTo>
                    <a:pt x="154" y="695"/>
                  </a:lnTo>
                  <a:lnTo>
                    <a:pt x="180" y="694"/>
                  </a:lnTo>
                  <a:lnTo>
                    <a:pt x="204" y="693"/>
                  </a:lnTo>
                  <a:lnTo>
                    <a:pt x="223" y="693"/>
                  </a:lnTo>
                  <a:close/>
                  <a:moveTo>
                    <a:pt x="2098" y="601"/>
                  </a:moveTo>
                  <a:lnTo>
                    <a:pt x="2116" y="601"/>
                  </a:lnTo>
                  <a:lnTo>
                    <a:pt x="2138" y="601"/>
                  </a:lnTo>
                  <a:lnTo>
                    <a:pt x="2162" y="602"/>
                  </a:lnTo>
                  <a:lnTo>
                    <a:pt x="2187" y="604"/>
                  </a:lnTo>
                  <a:lnTo>
                    <a:pt x="2208" y="607"/>
                  </a:lnTo>
                  <a:lnTo>
                    <a:pt x="2220" y="611"/>
                  </a:lnTo>
                  <a:lnTo>
                    <a:pt x="2233" y="616"/>
                  </a:lnTo>
                  <a:lnTo>
                    <a:pt x="2246" y="623"/>
                  </a:lnTo>
                  <a:lnTo>
                    <a:pt x="2258" y="632"/>
                  </a:lnTo>
                  <a:lnTo>
                    <a:pt x="2269" y="644"/>
                  </a:lnTo>
                  <a:lnTo>
                    <a:pt x="2278" y="658"/>
                  </a:lnTo>
                  <a:lnTo>
                    <a:pt x="2284" y="676"/>
                  </a:lnTo>
                  <a:lnTo>
                    <a:pt x="2287" y="696"/>
                  </a:lnTo>
                  <a:lnTo>
                    <a:pt x="2305" y="954"/>
                  </a:lnTo>
                  <a:lnTo>
                    <a:pt x="2305" y="966"/>
                  </a:lnTo>
                  <a:lnTo>
                    <a:pt x="2301" y="978"/>
                  </a:lnTo>
                  <a:lnTo>
                    <a:pt x="2293" y="990"/>
                  </a:lnTo>
                  <a:lnTo>
                    <a:pt x="2284" y="999"/>
                  </a:lnTo>
                  <a:lnTo>
                    <a:pt x="2271" y="1006"/>
                  </a:lnTo>
                  <a:lnTo>
                    <a:pt x="2256" y="1008"/>
                  </a:lnTo>
                  <a:lnTo>
                    <a:pt x="2246" y="1008"/>
                  </a:lnTo>
                  <a:lnTo>
                    <a:pt x="2227" y="1556"/>
                  </a:lnTo>
                  <a:lnTo>
                    <a:pt x="2223" y="1571"/>
                  </a:lnTo>
                  <a:lnTo>
                    <a:pt x="2214" y="1584"/>
                  </a:lnTo>
                  <a:lnTo>
                    <a:pt x="2200" y="1592"/>
                  </a:lnTo>
                  <a:lnTo>
                    <a:pt x="2185" y="1595"/>
                  </a:lnTo>
                  <a:lnTo>
                    <a:pt x="2159" y="1595"/>
                  </a:lnTo>
                  <a:lnTo>
                    <a:pt x="2145" y="1593"/>
                  </a:lnTo>
                  <a:lnTo>
                    <a:pt x="2134" y="1587"/>
                  </a:lnTo>
                  <a:lnTo>
                    <a:pt x="2125" y="1578"/>
                  </a:lnTo>
                  <a:lnTo>
                    <a:pt x="2119" y="1567"/>
                  </a:lnTo>
                  <a:lnTo>
                    <a:pt x="2117" y="1553"/>
                  </a:lnTo>
                  <a:lnTo>
                    <a:pt x="2117" y="1133"/>
                  </a:lnTo>
                  <a:lnTo>
                    <a:pt x="2080" y="1133"/>
                  </a:lnTo>
                  <a:lnTo>
                    <a:pt x="2080" y="1553"/>
                  </a:lnTo>
                  <a:lnTo>
                    <a:pt x="2078" y="1567"/>
                  </a:lnTo>
                  <a:lnTo>
                    <a:pt x="2072" y="1578"/>
                  </a:lnTo>
                  <a:lnTo>
                    <a:pt x="2062" y="1587"/>
                  </a:lnTo>
                  <a:lnTo>
                    <a:pt x="2050" y="1593"/>
                  </a:lnTo>
                  <a:lnTo>
                    <a:pt x="2038" y="1595"/>
                  </a:lnTo>
                  <a:lnTo>
                    <a:pt x="2011" y="1595"/>
                  </a:lnTo>
                  <a:lnTo>
                    <a:pt x="1995" y="1592"/>
                  </a:lnTo>
                  <a:lnTo>
                    <a:pt x="1983" y="1584"/>
                  </a:lnTo>
                  <a:lnTo>
                    <a:pt x="1973" y="1571"/>
                  </a:lnTo>
                  <a:lnTo>
                    <a:pt x="1969" y="1556"/>
                  </a:lnTo>
                  <a:lnTo>
                    <a:pt x="1961" y="1307"/>
                  </a:lnTo>
                  <a:lnTo>
                    <a:pt x="1980" y="1296"/>
                  </a:lnTo>
                  <a:lnTo>
                    <a:pt x="1998" y="1282"/>
                  </a:lnTo>
                  <a:lnTo>
                    <a:pt x="2012" y="1266"/>
                  </a:lnTo>
                  <a:lnTo>
                    <a:pt x="2025" y="1247"/>
                  </a:lnTo>
                  <a:lnTo>
                    <a:pt x="2035" y="1223"/>
                  </a:lnTo>
                  <a:lnTo>
                    <a:pt x="2040" y="1199"/>
                  </a:lnTo>
                  <a:lnTo>
                    <a:pt x="2041" y="1174"/>
                  </a:lnTo>
                  <a:lnTo>
                    <a:pt x="2038" y="1149"/>
                  </a:lnTo>
                  <a:lnTo>
                    <a:pt x="2029" y="1125"/>
                  </a:lnTo>
                  <a:lnTo>
                    <a:pt x="2018" y="1103"/>
                  </a:lnTo>
                  <a:lnTo>
                    <a:pt x="1894" y="917"/>
                  </a:lnTo>
                  <a:lnTo>
                    <a:pt x="1909" y="696"/>
                  </a:lnTo>
                  <a:lnTo>
                    <a:pt x="1913" y="676"/>
                  </a:lnTo>
                  <a:lnTo>
                    <a:pt x="1919" y="658"/>
                  </a:lnTo>
                  <a:lnTo>
                    <a:pt x="1928" y="644"/>
                  </a:lnTo>
                  <a:lnTo>
                    <a:pt x="1938" y="632"/>
                  </a:lnTo>
                  <a:lnTo>
                    <a:pt x="1950" y="623"/>
                  </a:lnTo>
                  <a:lnTo>
                    <a:pt x="1963" y="616"/>
                  </a:lnTo>
                  <a:lnTo>
                    <a:pt x="1975" y="611"/>
                  </a:lnTo>
                  <a:lnTo>
                    <a:pt x="1988" y="607"/>
                  </a:lnTo>
                  <a:lnTo>
                    <a:pt x="2009" y="604"/>
                  </a:lnTo>
                  <a:lnTo>
                    <a:pt x="2033" y="602"/>
                  </a:lnTo>
                  <a:lnTo>
                    <a:pt x="2059" y="601"/>
                  </a:lnTo>
                  <a:lnTo>
                    <a:pt x="2081" y="601"/>
                  </a:lnTo>
                  <a:lnTo>
                    <a:pt x="2098" y="601"/>
                  </a:lnTo>
                  <a:close/>
                  <a:moveTo>
                    <a:pt x="223" y="410"/>
                  </a:moveTo>
                  <a:lnTo>
                    <a:pt x="251" y="414"/>
                  </a:lnTo>
                  <a:lnTo>
                    <a:pt x="277" y="423"/>
                  </a:lnTo>
                  <a:lnTo>
                    <a:pt x="300" y="437"/>
                  </a:lnTo>
                  <a:lnTo>
                    <a:pt x="319" y="456"/>
                  </a:lnTo>
                  <a:lnTo>
                    <a:pt x="334" y="480"/>
                  </a:lnTo>
                  <a:lnTo>
                    <a:pt x="343" y="506"/>
                  </a:lnTo>
                  <a:lnTo>
                    <a:pt x="346" y="533"/>
                  </a:lnTo>
                  <a:lnTo>
                    <a:pt x="344" y="559"/>
                  </a:lnTo>
                  <a:lnTo>
                    <a:pt x="337" y="583"/>
                  </a:lnTo>
                  <a:lnTo>
                    <a:pt x="325" y="604"/>
                  </a:lnTo>
                  <a:lnTo>
                    <a:pt x="311" y="622"/>
                  </a:lnTo>
                  <a:lnTo>
                    <a:pt x="293" y="638"/>
                  </a:lnTo>
                  <a:lnTo>
                    <a:pt x="271" y="650"/>
                  </a:lnTo>
                  <a:lnTo>
                    <a:pt x="248" y="657"/>
                  </a:lnTo>
                  <a:lnTo>
                    <a:pt x="223" y="660"/>
                  </a:lnTo>
                  <a:lnTo>
                    <a:pt x="198" y="657"/>
                  </a:lnTo>
                  <a:lnTo>
                    <a:pt x="174" y="650"/>
                  </a:lnTo>
                  <a:lnTo>
                    <a:pt x="153" y="638"/>
                  </a:lnTo>
                  <a:lnTo>
                    <a:pt x="135" y="622"/>
                  </a:lnTo>
                  <a:lnTo>
                    <a:pt x="119" y="604"/>
                  </a:lnTo>
                  <a:lnTo>
                    <a:pt x="109" y="583"/>
                  </a:lnTo>
                  <a:lnTo>
                    <a:pt x="101" y="559"/>
                  </a:lnTo>
                  <a:lnTo>
                    <a:pt x="99" y="533"/>
                  </a:lnTo>
                  <a:lnTo>
                    <a:pt x="102" y="506"/>
                  </a:lnTo>
                  <a:lnTo>
                    <a:pt x="112" y="480"/>
                  </a:lnTo>
                  <a:lnTo>
                    <a:pt x="127" y="456"/>
                  </a:lnTo>
                  <a:lnTo>
                    <a:pt x="146" y="437"/>
                  </a:lnTo>
                  <a:lnTo>
                    <a:pt x="169" y="423"/>
                  </a:lnTo>
                  <a:lnTo>
                    <a:pt x="194" y="414"/>
                  </a:lnTo>
                  <a:lnTo>
                    <a:pt x="223" y="410"/>
                  </a:lnTo>
                  <a:close/>
                  <a:moveTo>
                    <a:pt x="2098" y="337"/>
                  </a:moveTo>
                  <a:lnTo>
                    <a:pt x="2124" y="340"/>
                  </a:lnTo>
                  <a:lnTo>
                    <a:pt x="2149" y="349"/>
                  </a:lnTo>
                  <a:lnTo>
                    <a:pt x="2170" y="362"/>
                  </a:lnTo>
                  <a:lnTo>
                    <a:pt x="2188" y="380"/>
                  </a:lnTo>
                  <a:lnTo>
                    <a:pt x="2201" y="401"/>
                  </a:lnTo>
                  <a:lnTo>
                    <a:pt x="2210" y="426"/>
                  </a:lnTo>
                  <a:lnTo>
                    <a:pt x="2213" y="452"/>
                  </a:lnTo>
                  <a:lnTo>
                    <a:pt x="2211" y="480"/>
                  </a:lnTo>
                  <a:lnTo>
                    <a:pt x="2203" y="504"/>
                  </a:lnTo>
                  <a:lnTo>
                    <a:pt x="2189" y="525"/>
                  </a:lnTo>
                  <a:lnTo>
                    <a:pt x="2171" y="544"/>
                  </a:lnTo>
                  <a:lnTo>
                    <a:pt x="2150" y="558"/>
                  </a:lnTo>
                  <a:lnTo>
                    <a:pt x="2124" y="566"/>
                  </a:lnTo>
                  <a:lnTo>
                    <a:pt x="2098" y="569"/>
                  </a:lnTo>
                  <a:lnTo>
                    <a:pt x="2072" y="566"/>
                  </a:lnTo>
                  <a:lnTo>
                    <a:pt x="2047" y="558"/>
                  </a:lnTo>
                  <a:lnTo>
                    <a:pt x="2026" y="544"/>
                  </a:lnTo>
                  <a:lnTo>
                    <a:pt x="2008" y="525"/>
                  </a:lnTo>
                  <a:lnTo>
                    <a:pt x="1994" y="504"/>
                  </a:lnTo>
                  <a:lnTo>
                    <a:pt x="1986" y="480"/>
                  </a:lnTo>
                  <a:lnTo>
                    <a:pt x="1983" y="452"/>
                  </a:lnTo>
                  <a:lnTo>
                    <a:pt x="1986" y="426"/>
                  </a:lnTo>
                  <a:lnTo>
                    <a:pt x="1994" y="401"/>
                  </a:lnTo>
                  <a:lnTo>
                    <a:pt x="2008" y="380"/>
                  </a:lnTo>
                  <a:lnTo>
                    <a:pt x="2026" y="362"/>
                  </a:lnTo>
                  <a:lnTo>
                    <a:pt x="2047" y="349"/>
                  </a:lnTo>
                  <a:lnTo>
                    <a:pt x="2072" y="340"/>
                  </a:lnTo>
                  <a:lnTo>
                    <a:pt x="2098" y="337"/>
                  </a:lnTo>
                  <a:close/>
                  <a:moveTo>
                    <a:pt x="1436" y="251"/>
                  </a:moveTo>
                  <a:lnTo>
                    <a:pt x="1452" y="251"/>
                  </a:lnTo>
                  <a:lnTo>
                    <a:pt x="1474" y="252"/>
                  </a:lnTo>
                  <a:lnTo>
                    <a:pt x="1497" y="254"/>
                  </a:lnTo>
                  <a:lnTo>
                    <a:pt x="1520" y="256"/>
                  </a:lnTo>
                  <a:lnTo>
                    <a:pt x="1540" y="258"/>
                  </a:lnTo>
                  <a:lnTo>
                    <a:pt x="1554" y="262"/>
                  </a:lnTo>
                  <a:lnTo>
                    <a:pt x="1568" y="267"/>
                  </a:lnTo>
                  <a:lnTo>
                    <a:pt x="1581" y="276"/>
                  </a:lnTo>
                  <a:lnTo>
                    <a:pt x="1594" y="287"/>
                  </a:lnTo>
                  <a:lnTo>
                    <a:pt x="1605" y="302"/>
                  </a:lnTo>
                  <a:lnTo>
                    <a:pt x="1612" y="321"/>
                  </a:lnTo>
                  <a:lnTo>
                    <a:pt x="1616" y="342"/>
                  </a:lnTo>
                  <a:lnTo>
                    <a:pt x="1630" y="536"/>
                  </a:lnTo>
                  <a:lnTo>
                    <a:pt x="1611" y="523"/>
                  </a:lnTo>
                  <a:lnTo>
                    <a:pt x="1590" y="513"/>
                  </a:lnTo>
                  <a:lnTo>
                    <a:pt x="1568" y="508"/>
                  </a:lnTo>
                  <a:lnTo>
                    <a:pt x="1544" y="506"/>
                  </a:lnTo>
                  <a:lnTo>
                    <a:pt x="1243" y="506"/>
                  </a:lnTo>
                  <a:lnTo>
                    <a:pt x="1255" y="342"/>
                  </a:lnTo>
                  <a:lnTo>
                    <a:pt x="1259" y="321"/>
                  </a:lnTo>
                  <a:lnTo>
                    <a:pt x="1267" y="302"/>
                  </a:lnTo>
                  <a:lnTo>
                    <a:pt x="1277" y="287"/>
                  </a:lnTo>
                  <a:lnTo>
                    <a:pt x="1289" y="276"/>
                  </a:lnTo>
                  <a:lnTo>
                    <a:pt x="1302" y="267"/>
                  </a:lnTo>
                  <a:lnTo>
                    <a:pt x="1316" y="262"/>
                  </a:lnTo>
                  <a:lnTo>
                    <a:pt x="1330" y="258"/>
                  </a:lnTo>
                  <a:lnTo>
                    <a:pt x="1351" y="256"/>
                  </a:lnTo>
                  <a:lnTo>
                    <a:pt x="1374" y="254"/>
                  </a:lnTo>
                  <a:lnTo>
                    <a:pt x="1398" y="252"/>
                  </a:lnTo>
                  <a:lnTo>
                    <a:pt x="1419" y="251"/>
                  </a:lnTo>
                  <a:lnTo>
                    <a:pt x="1436" y="251"/>
                  </a:lnTo>
                  <a:close/>
                  <a:moveTo>
                    <a:pt x="870" y="251"/>
                  </a:moveTo>
                  <a:lnTo>
                    <a:pt x="887" y="251"/>
                  </a:lnTo>
                  <a:lnTo>
                    <a:pt x="908" y="252"/>
                  </a:lnTo>
                  <a:lnTo>
                    <a:pt x="932" y="254"/>
                  </a:lnTo>
                  <a:lnTo>
                    <a:pt x="955" y="256"/>
                  </a:lnTo>
                  <a:lnTo>
                    <a:pt x="976" y="258"/>
                  </a:lnTo>
                  <a:lnTo>
                    <a:pt x="990" y="262"/>
                  </a:lnTo>
                  <a:lnTo>
                    <a:pt x="1004" y="267"/>
                  </a:lnTo>
                  <a:lnTo>
                    <a:pt x="1017" y="276"/>
                  </a:lnTo>
                  <a:lnTo>
                    <a:pt x="1029" y="287"/>
                  </a:lnTo>
                  <a:lnTo>
                    <a:pt x="1039" y="302"/>
                  </a:lnTo>
                  <a:lnTo>
                    <a:pt x="1047" y="321"/>
                  </a:lnTo>
                  <a:lnTo>
                    <a:pt x="1051" y="342"/>
                  </a:lnTo>
                  <a:lnTo>
                    <a:pt x="1063" y="506"/>
                  </a:lnTo>
                  <a:lnTo>
                    <a:pt x="818" y="506"/>
                  </a:lnTo>
                  <a:lnTo>
                    <a:pt x="790" y="508"/>
                  </a:lnTo>
                  <a:lnTo>
                    <a:pt x="764" y="517"/>
                  </a:lnTo>
                  <a:lnTo>
                    <a:pt x="739" y="529"/>
                  </a:lnTo>
                  <a:lnTo>
                    <a:pt x="718" y="547"/>
                  </a:lnTo>
                  <a:lnTo>
                    <a:pt x="700" y="568"/>
                  </a:lnTo>
                  <a:lnTo>
                    <a:pt x="675" y="606"/>
                  </a:lnTo>
                  <a:lnTo>
                    <a:pt x="673" y="598"/>
                  </a:lnTo>
                  <a:lnTo>
                    <a:pt x="673" y="588"/>
                  </a:lnTo>
                  <a:lnTo>
                    <a:pt x="690" y="342"/>
                  </a:lnTo>
                  <a:lnTo>
                    <a:pt x="694" y="321"/>
                  </a:lnTo>
                  <a:lnTo>
                    <a:pt x="701" y="302"/>
                  </a:lnTo>
                  <a:lnTo>
                    <a:pt x="712" y="287"/>
                  </a:lnTo>
                  <a:lnTo>
                    <a:pt x="725" y="276"/>
                  </a:lnTo>
                  <a:lnTo>
                    <a:pt x="737" y="267"/>
                  </a:lnTo>
                  <a:lnTo>
                    <a:pt x="752" y="262"/>
                  </a:lnTo>
                  <a:lnTo>
                    <a:pt x="766" y="258"/>
                  </a:lnTo>
                  <a:lnTo>
                    <a:pt x="786" y="256"/>
                  </a:lnTo>
                  <a:lnTo>
                    <a:pt x="809" y="254"/>
                  </a:lnTo>
                  <a:lnTo>
                    <a:pt x="832" y="252"/>
                  </a:lnTo>
                  <a:lnTo>
                    <a:pt x="854" y="251"/>
                  </a:lnTo>
                  <a:lnTo>
                    <a:pt x="870" y="251"/>
                  </a:lnTo>
                  <a:close/>
                  <a:moveTo>
                    <a:pt x="1436" y="0"/>
                  </a:moveTo>
                  <a:lnTo>
                    <a:pt x="1461" y="3"/>
                  </a:lnTo>
                  <a:lnTo>
                    <a:pt x="1483" y="12"/>
                  </a:lnTo>
                  <a:lnTo>
                    <a:pt x="1504" y="24"/>
                  </a:lnTo>
                  <a:lnTo>
                    <a:pt x="1521" y="41"/>
                  </a:lnTo>
                  <a:lnTo>
                    <a:pt x="1534" y="61"/>
                  </a:lnTo>
                  <a:lnTo>
                    <a:pt x="1542" y="85"/>
                  </a:lnTo>
                  <a:lnTo>
                    <a:pt x="1545" y="110"/>
                  </a:lnTo>
                  <a:lnTo>
                    <a:pt x="1543" y="135"/>
                  </a:lnTo>
                  <a:lnTo>
                    <a:pt x="1535" y="158"/>
                  </a:lnTo>
                  <a:lnTo>
                    <a:pt x="1522" y="180"/>
                  </a:lnTo>
                  <a:lnTo>
                    <a:pt x="1504" y="198"/>
                  </a:lnTo>
                  <a:lnTo>
                    <a:pt x="1484" y="210"/>
                  </a:lnTo>
                  <a:lnTo>
                    <a:pt x="1461" y="219"/>
                  </a:lnTo>
                  <a:lnTo>
                    <a:pt x="1436" y="222"/>
                  </a:lnTo>
                  <a:lnTo>
                    <a:pt x="1410" y="219"/>
                  </a:lnTo>
                  <a:lnTo>
                    <a:pt x="1387" y="210"/>
                  </a:lnTo>
                  <a:lnTo>
                    <a:pt x="1366" y="198"/>
                  </a:lnTo>
                  <a:lnTo>
                    <a:pt x="1349" y="180"/>
                  </a:lnTo>
                  <a:lnTo>
                    <a:pt x="1336" y="158"/>
                  </a:lnTo>
                  <a:lnTo>
                    <a:pt x="1328" y="135"/>
                  </a:lnTo>
                  <a:lnTo>
                    <a:pt x="1325" y="110"/>
                  </a:lnTo>
                  <a:lnTo>
                    <a:pt x="1328" y="85"/>
                  </a:lnTo>
                  <a:lnTo>
                    <a:pt x="1336" y="61"/>
                  </a:lnTo>
                  <a:lnTo>
                    <a:pt x="1350" y="41"/>
                  </a:lnTo>
                  <a:lnTo>
                    <a:pt x="1367" y="24"/>
                  </a:lnTo>
                  <a:lnTo>
                    <a:pt x="1387" y="12"/>
                  </a:lnTo>
                  <a:lnTo>
                    <a:pt x="1410" y="3"/>
                  </a:lnTo>
                  <a:lnTo>
                    <a:pt x="1436" y="0"/>
                  </a:lnTo>
                  <a:close/>
                  <a:moveTo>
                    <a:pt x="870" y="0"/>
                  </a:moveTo>
                  <a:lnTo>
                    <a:pt x="896" y="3"/>
                  </a:lnTo>
                  <a:lnTo>
                    <a:pt x="919" y="12"/>
                  </a:lnTo>
                  <a:lnTo>
                    <a:pt x="939" y="24"/>
                  </a:lnTo>
                  <a:lnTo>
                    <a:pt x="956" y="41"/>
                  </a:lnTo>
                  <a:lnTo>
                    <a:pt x="970" y="61"/>
                  </a:lnTo>
                  <a:lnTo>
                    <a:pt x="977" y="85"/>
                  </a:lnTo>
                  <a:lnTo>
                    <a:pt x="980" y="110"/>
                  </a:lnTo>
                  <a:lnTo>
                    <a:pt x="978" y="135"/>
                  </a:lnTo>
                  <a:lnTo>
                    <a:pt x="970" y="158"/>
                  </a:lnTo>
                  <a:lnTo>
                    <a:pt x="957" y="180"/>
                  </a:lnTo>
                  <a:lnTo>
                    <a:pt x="940" y="198"/>
                  </a:lnTo>
                  <a:lnTo>
                    <a:pt x="919" y="210"/>
                  </a:lnTo>
                  <a:lnTo>
                    <a:pt x="896" y="219"/>
                  </a:lnTo>
                  <a:lnTo>
                    <a:pt x="870" y="222"/>
                  </a:lnTo>
                  <a:lnTo>
                    <a:pt x="845" y="219"/>
                  </a:lnTo>
                  <a:lnTo>
                    <a:pt x="822" y="210"/>
                  </a:lnTo>
                  <a:lnTo>
                    <a:pt x="801" y="198"/>
                  </a:lnTo>
                  <a:lnTo>
                    <a:pt x="784" y="180"/>
                  </a:lnTo>
                  <a:lnTo>
                    <a:pt x="771" y="158"/>
                  </a:lnTo>
                  <a:lnTo>
                    <a:pt x="763" y="135"/>
                  </a:lnTo>
                  <a:lnTo>
                    <a:pt x="761" y="110"/>
                  </a:lnTo>
                  <a:lnTo>
                    <a:pt x="764" y="85"/>
                  </a:lnTo>
                  <a:lnTo>
                    <a:pt x="772" y="61"/>
                  </a:lnTo>
                  <a:lnTo>
                    <a:pt x="785" y="41"/>
                  </a:lnTo>
                  <a:lnTo>
                    <a:pt x="802" y="24"/>
                  </a:lnTo>
                  <a:lnTo>
                    <a:pt x="822" y="12"/>
                  </a:lnTo>
                  <a:lnTo>
                    <a:pt x="845" y="3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E4D0A748-5F35-4F8D-AA1B-CC534257BC31}"/>
              </a:ext>
            </a:extLst>
          </p:cNvPr>
          <p:cNvSpPr txBox="1">
            <a:spLocks/>
          </p:cNvSpPr>
          <p:nvPr/>
        </p:nvSpPr>
        <p:spPr>
          <a:xfrm>
            <a:off x="8279746" y="3637943"/>
            <a:ext cx="173736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lvl="0" algn="ctr" defTabSz="914400">
              <a:lnSpc>
                <a:spcPts val="1800"/>
              </a:lnSpc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Sharing &amp; Collaboration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F7C24E9-9A71-4340-B897-35D3E4E9561F}"/>
              </a:ext>
            </a:extLst>
          </p:cNvPr>
          <p:cNvGrpSpPr/>
          <p:nvPr/>
        </p:nvGrpSpPr>
        <p:grpSpPr>
          <a:xfrm>
            <a:off x="8747306" y="4391107"/>
            <a:ext cx="862674" cy="799676"/>
            <a:chOff x="10581124" y="2980755"/>
            <a:chExt cx="873532" cy="80974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BC2CA2-34B1-4F5E-A383-4D6A51C7DC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81124" y="2980755"/>
              <a:ext cx="600514" cy="630353"/>
              <a:chOff x="4725988" y="2128520"/>
              <a:chExt cx="511175" cy="536575"/>
            </a:xfrm>
          </p:grpSpPr>
          <p:sp>
            <p:nvSpPr>
              <p:cNvPr id="79" name="Freeform 26">
                <a:extLst>
                  <a:ext uri="{FF2B5EF4-FFF2-40B4-BE49-F238E27FC236}">
                    <a16:creationId xmlns:a16="http://schemas.microsoft.com/office/drawing/2014/main" id="{B4A5BE46-4F57-490A-A9A6-AA42C564C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5988" y="2128520"/>
                <a:ext cx="511175" cy="536575"/>
              </a:xfrm>
              <a:custGeom>
                <a:avLst/>
                <a:gdLst>
                  <a:gd name="T0" fmla="*/ 2012 w 2252"/>
                  <a:gd name="T1" fmla="*/ 0 h 2362"/>
                  <a:gd name="T2" fmla="*/ 2088 w 2252"/>
                  <a:gd name="T3" fmla="*/ 13 h 2362"/>
                  <a:gd name="T4" fmla="*/ 2154 w 2252"/>
                  <a:gd name="T5" fmla="*/ 46 h 2362"/>
                  <a:gd name="T6" fmla="*/ 2206 w 2252"/>
                  <a:gd name="T7" fmla="*/ 98 h 2362"/>
                  <a:gd name="T8" fmla="*/ 2241 w 2252"/>
                  <a:gd name="T9" fmla="*/ 165 h 2362"/>
                  <a:gd name="T10" fmla="*/ 2252 w 2252"/>
                  <a:gd name="T11" fmla="*/ 241 h 2362"/>
                  <a:gd name="T12" fmla="*/ 2249 w 2252"/>
                  <a:gd name="T13" fmla="*/ 1174 h 2362"/>
                  <a:gd name="T14" fmla="*/ 2226 w 2252"/>
                  <a:gd name="T15" fmla="*/ 1244 h 2362"/>
                  <a:gd name="T16" fmla="*/ 2181 w 2252"/>
                  <a:gd name="T17" fmla="*/ 1305 h 2362"/>
                  <a:gd name="T18" fmla="*/ 2122 w 2252"/>
                  <a:gd name="T19" fmla="*/ 1348 h 2362"/>
                  <a:gd name="T20" fmla="*/ 2051 w 2252"/>
                  <a:gd name="T21" fmla="*/ 1371 h 2362"/>
                  <a:gd name="T22" fmla="*/ 1654 w 2252"/>
                  <a:gd name="T23" fmla="*/ 1374 h 2362"/>
                  <a:gd name="T24" fmla="*/ 1713 w 2252"/>
                  <a:gd name="T25" fmla="*/ 1408 h 2362"/>
                  <a:gd name="T26" fmla="*/ 1757 w 2252"/>
                  <a:gd name="T27" fmla="*/ 1460 h 2362"/>
                  <a:gd name="T28" fmla="*/ 1781 w 2252"/>
                  <a:gd name="T29" fmla="*/ 1524 h 2362"/>
                  <a:gd name="T30" fmla="*/ 1781 w 2252"/>
                  <a:gd name="T31" fmla="*/ 1586 h 2362"/>
                  <a:gd name="T32" fmla="*/ 1759 w 2252"/>
                  <a:gd name="T33" fmla="*/ 1630 h 2362"/>
                  <a:gd name="T34" fmla="*/ 1721 w 2252"/>
                  <a:gd name="T35" fmla="*/ 1661 h 2362"/>
                  <a:gd name="T36" fmla="*/ 1671 w 2252"/>
                  <a:gd name="T37" fmla="*/ 1672 h 2362"/>
                  <a:gd name="T38" fmla="*/ 1071 w 2252"/>
                  <a:gd name="T39" fmla="*/ 1916 h 2362"/>
                  <a:gd name="T40" fmla="*/ 1065 w 2252"/>
                  <a:gd name="T41" fmla="*/ 1986 h 2362"/>
                  <a:gd name="T42" fmla="*/ 1036 w 2252"/>
                  <a:gd name="T43" fmla="*/ 2048 h 2362"/>
                  <a:gd name="T44" fmla="*/ 991 w 2252"/>
                  <a:gd name="T45" fmla="*/ 2100 h 2362"/>
                  <a:gd name="T46" fmla="*/ 988 w 2252"/>
                  <a:gd name="T47" fmla="*/ 2206 h 2362"/>
                  <a:gd name="T48" fmla="*/ 964 w 2252"/>
                  <a:gd name="T49" fmla="*/ 2268 h 2362"/>
                  <a:gd name="T50" fmla="*/ 923 w 2252"/>
                  <a:gd name="T51" fmla="*/ 2317 h 2362"/>
                  <a:gd name="T52" fmla="*/ 867 w 2252"/>
                  <a:gd name="T53" fmla="*/ 2349 h 2362"/>
                  <a:gd name="T54" fmla="*/ 801 w 2252"/>
                  <a:gd name="T55" fmla="*/ 2362 h 2362"/>
                  <a:gd name="T56" fmla="*/ 237 w 2252"/>
                  <a:gd name="T57" fmla="*/ 2359 h 2362"/>
                  <a:gd name="T58" fmla="*/ 174 w 2252"/>
                  <a:gd name="T59" fmla="*/ 2336 h 2362"/>
                  <a:gd name="T60" fmla="*/ 125 w 2252"/>
                  <a:gd name="T61" fmla="*/ 2294 h 2362"/>
                  <a:gd name="T62" fmla="*/ 92 w 2252"/>
                  <a:gd name="T63" fmla="*/ 2238 h 2362"/>
                  <a:gd name="T64" fmla="*/ 80 w 2252"/>
                  <a:gd name="T65" fmla="*/ 2172 h 2362"/>
                  <a:gd name="T66" fmla="*/ 56 w 2252"/>
                  <a:gd name="T67" fmla="*/ 2076 h 2362"/>
                  <a:gd name="T68" fmla="*/ 18 w 2252"/>
                  <a:gd name="T69" fmla="*/ 2019 h 2362"/>
                  <a:gd name="T70" fmla="*/ 0 w 2252"/>
                  <a:gd name="T71" fmla="*/ 1951 h 2362"/>
                  <a:gd name="T72" fmla="*/ 37 w 2252"/>
                  <a:gd name="T73" fmla="*/ 1390 h 2362"/>
                  <a:gd name="T74" fmla="*/ 53 w 2252"/>
                  <a:gd name="T75" fmla="*/ 1309 h 2362"/>
                  <a:gd name="T76" fmla="*/ 85 w 2252"/>
                  <a:gd name="T77" fmla="*/ 1243 h 2362"/>
                  <a:gd name="T78" fmla="*/ 127 w 2252"/>
                  <a:gd name="T79" fmla="*/ 1191 h 2362"/>
                  <a:gd name="T80" fmla="*/ 177 w 2252"/>
                  <a:gd name="T81" fmla="*/ 1150 h 2362"/>
                  <a:gd name="T82" fmla="*/ 231 w 2252"/>
                  <a:gd name="T83" fmla="*/ 1123 h 2362"/>
                  <a:gd name="T84" fmla="*/ 233 w 2252"/>
                  <a:gd name="T85" fmla="*/ 1076 h 2362"/>
                  <a:gd name="T86" fmla="*/ 199 w 2252"/>
                  <a:gd name="T87" fmla="*/ 992 h 2362"/>
                  <a:gd name="T88" fmla="*/ 187 w 2252"/>
                  <a:gd name="T89" fmla="*/ 899 h 2362"/>
                  <a:gd name="T90" fmla="*/ 201 w 2252"/>
                  <a:gd name="T91" fmla="*/ 805 h 2362"/>
                  <a:gd name="T92" fmla="*/ 239 w 2252"/>
                  <a:gd name="T93" fmla="*/ 721 h 2362"/>
                  <a:gd name="T94" fmla="*/ 295 w 2252"/>
                  <a:gd name="T95" fmla="*/ 651 h 2362"/>
                  <a:gd name="T96" fmla="*/ 369 w 2252"/>
                  <a:gd name="T97" fmla="*/ 596 h 2362"/>
                  <a:gd name="T98" fmla="*/ 410 w 2252"/>
                  <a:gd name="T99" fmla="*/ 241 h 2362"/>
                  <a:gd name="T100" fmla="*/ 423 w 2252"/>
                  <a:gd name="T101" fmla="*/ 165 h 2362"/>
                  <a:gd name="T102" fmla="*/ 456 w 2252"/>
                  <a:gd name="T103" fmla="*/ 98 h 2362"/>
                  <a:gd name="T104" fmla="*/ 508 w 2252"/>
                  <a:gd name="T105" fmla="*/ 46 h 2362"/>
                  <a:gd name="T106" fmla="*/ 574 w 2252"/>
                  <a:gd name="T107" fmla="*/ 13 h 2362"/>
                  <a:gd name="T108" fmla="*/ 650 w 2252"/>
                  <a:gd name="T109" fmla="*/ 0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52" h="2362">
                    <a:moveTo>
                      <a:pt x="650" y="0"/>
                    </a:moveTo>
                    <a:lnTo>
                      <a:pt x="2012" y="0"/>
                    </a:lnTo>
                    <a:lnTo>
                      <a:pt x="2051" y="3"/>
                    </a:lnTo>
                    <a:lnTo>
                      <a:pt x="2088" y="13"/>
                    </a:lnTo>
                    <a:lnTo>
                      <a:pt x="2122" y="27"/>
                    </a:lnTo>
                    <a:lnTo>
                      <a:pt x="2154" y="46"/>
                    </a:lnTo>
                    <a:lnTo>
                      <a:pt x="2181" y="71"/>
                    </a:lnTo>
                    <a:lnTo>
                      <a:pt x="2206" y="98"/>
                    </a:lnTo>
                    <a:lnTo>
                      <a:pt x="2226" y="130"/>
                    </a:lnTo>
                    <a:lnTo>
                      <a:pt x="2241" y="165"/>
                    </a:lnTo>
                    <a:lnTo>
                      <a:pt x="2249" y="202"/>
                    </a:lnTo>
                    <a:lnTo>
                      <a:pt x="2252" y="241"/>
                    </a:lnTo>
                    <a:lnTo>
                      <a:pt x="2252" y="1135"/>
                    </a:lnTo>
                    <a:lnTo>
                      <a:pt x="2249" y="1174"/>
                    </a:lnTo>
                    <a:lnTo>
                      <a:pt x="2241" y="1211"/>
                    </a:lnTo>
                    <a:lnTo>
                      <a:pt x="2226" y="1244"/>
                    </a:lnTo>
                    <a:lnTo>
                      <a:pt x="2206" y="1276"/>
                    </a:lnTo>
                    <a:lnTo>
                      <a:pt x="2181" y="1305"/>
                    </a:lnTo>
                    <a:lnTo>
                      <a:pt x="2154" y="1328"/>
                    </a:lnTo>
                    <a:lnTo>
                      <a:pt x="2122" y="1348"/>
                    </a:lnTo>
                    <a:lnTo>
                      <a:pt x="2088" y="1363"/>
                    </a:lnTo>
                    <a:lnTo>
                      <a:pt x="2051" y="1371"/>
                    </a:lnTo>
                    <a:lnTo>
                      <a:pt x="2012" y="1374"/>
                    </a:lnTo>
                    <a:lnTo>
                      <a:pt x="1654" y="1374"/>
                    </a:lnTo>
                    <a:lnTo>
                      <a:pt x="1686" y="1389"/>
                    </a:lnTo>
                    <a:lnTo>
                      <a:pt x="1713" y="1408"/>
                    </a:lnTo>
                    <a:lnTo>
                      <a:pt x="1738" y="1432"/>
                    </a:lnTo>
                    <a:lnTo>
                      <a:pt x="1757" y="1460"/>
                    </a:lnTo>
                    <a:lnTo>
                      <a:pt x="1772" y="1491"/>
                    </a:lnTo>
                    <a:lnTo>
                      <a:pt x="1781" y="1524"/>
                    </a:lnTo>
                    <a:lnTo>
                      <a:pt x="1784" y="1560"/>
                    </a:lnTo>
                    <a:lnTo>
                      <a:pt x="1781" y="1586"/>
                    </a:lnTo>
                    <a:lnTo>
                      <a:pt x="1773" y="1610"/>
                    </a:lnTo>
                    <a:lnTo>
                      <a:pt x="1759" y="1630"/>
                    </a:lnTo>
                    <a:lnTo>
                      <a:pt x="1742" y="1648"/>
                    </a:lnTo>
                    <a:lnTo>
                      <a:pt x="1721" y="1661"/>
                    </a:lnTo>
                    <a:lnTo>
                      <a:pt x="1698" y="1669"/>
                    </a:lnTo>
                    <a:lnTo>
                      <a:pt x="1671" y="1672"/>
                    </a:lnTo>
                    <a:lnTo>
                      <a:pt x="1054" y="1672"/>
                    </a:lnTo>
                    <a:lnTo>
                      <a:pt x="1071" y="1916"/>
                    </a:lnTo>
                    <a:lnTo>
                      <a:pt x="1070" y="1951"/>
                    </a:lnTo>
                    <a:lnTo>
                      <a:pt x="1065" y="1986"/>
                    </a:lnTo>
                    <a:lnTo>
                      <a:pt x="1053" y="2018"/>
                    </a:lnTo>
                    <a:lnTo>
                      <a:pt x="1036" y="2048"/>
                    </a:lnTo>
                    <a:lnTo>
                      <a:pt x="1015" y="2076"/>
                    </a:lnTo>
                    <a:lnTo>
                      <a:pt x="991" y="2100"/>
                    </a:lnTo>
                    <a:lnTo>
                      <a:pt x="991" y="2172"/>
                    </a:lnTo>
                    <a:lnTo>
                      <a:pt x="988" y="2206"/>
                    </a:lnTo>
                    <a:lnTo>
                      <a:pt x="979" y="2238"/>
                    </a:lnTo>
                    <a:lnTo>
                      <a:pt x="964" y="2268"/>
                    </a:lnTo>
                    <a:lnTo>
                      <a:pt x="947" y="2294"/>
                    </a:lnTo>
                    <a:lnTo>
                      <a:pt x="923" y="2317"/>
                    </a:lnTo>
                    <a:lnTo>
                      <a:pt x="897" y="2336"/>
                    </a:lnTo>
                    <a:lnTo>
                      <a:pt x="867" y="2349"/>
                    </a:lnTo>
                    <a:lnTo>
                      <a:pt x="835" y="2359"/>
                    </a:lnTo>
                    <a:lnTo>
                      <a:pt x="801" y="2362"/>
                    </a:lnTo>
                    <a:lnTo>
                      <a:pt x="270" y="2362"/>
                    </a:lnTo>
                    <a:lnTo>
                      <a:pt x="237" y="2359"/>
                    </a:lnTo>
                    <a:lnTo>
                      <a:pt x="204" y="2349"/>
                    </a:lnTo>
                    <a:lnTo>
                      <a:pt x="174" y="2336"/>
                    </a:lnTo>
                    <a:lnTo>
                      <a:pt x="148" y="2317"/>
                    </a:lnTo>
                    <a:lnTo>
                      <a:pt x="125" y="2294"/>
                    </a:lnTo>
                    <a:lnTo>
                      <a:pt x="107" y="2268"/>
                    </a:lnTo>
                    <a:lnTo>
                      <a:pt x="92" y="2238"/>
                    </a:lnTo>
                    <a:lnTo>
                      <a:pt x="83" y="2206"/>
                    </a:lnTo>
                    <a:lnTo>
                      <a:pt x="80" y="2172"/>
                    </a:lnTo>
                    <a:lnTo>
                      <a:pt x="80" y="2100"/>
                    </a:lnTo>
                    <a:lnTo>
                      <a:pt x="56" y="2076"/>
                    </a:lnTo>
                    <a:lnTo>
                      <a:pt x="35" y="2048"/>
                    </a:lnTo>
                    <a:lnTo>
                      <a:pt x="18" y="2019"/>
                    </a:lnTo>
                    <a:lnTo>
                      <a:pt x="6" y="1986"/>
                    </a:lnTo>
                    <a:lnTo>
                      <a:pt x="0" y="1951"/>
                    </a:lnTo>
                    <a:lnTo>
                      <a:pt x="0" y="1916"/>
                    </a:lnTo>
                    <a:lnTo>
                      <a:pt x="37" y="1390"/>
                    </a:lnTo>
                    <a:lnTo>
                      <a:pt x="43" y="1348"/>
                    </a:lnTo>
                    <a:lnTo>
                      <a:pt x="53" y="1309"/>
                    </a:lnTo>
                    <a:lnTo>
                      <a:pt x="68" y="1274"/>
                    </a:lnTo>
                    <a:lnTo>
                      <a:pt x="85" y="1243"/>
                    </a:lnTo>
                    <a:lnTo>
                      <a:pt x="105" y="1215"/>
                    </a:lnTo>
                    <a:lnTo>
                      <a:pt x="127" y="1191"/>
                    </a:lnTo>
                    <a:lnTo>
                      <a:pt x="151" y="1169"/>
                    </a:lnTo>
                    <a:lnTo>
                      <a:pt x="177" y="1150"/>
                    </a:lnTo>
                    <a:lnTo>
                      <a:pt x="204" y="1136"/>
                    </a:lnTo>
                    <a:lnTo>
                      <a:pt x="231" y="1123"/>
                    </a:lnTo>
                    <a:lnTo>
                      <a:pt x="259" y="1113"/>
                    </a:lnTo>
                    <a:lnTo>
                      <a:pt x="233" y="1076"/>
                    </a:lnTo>
                    <a:lnTo>
                      <a:pt x="213" y="1035"/>
                    </a:lnTo>
                    <a:lnTo>
                      <a:pt x="199" y="992"/>
                    </a:lnTo>
                    <a:lnTo>
                      <a:pt x="190" y="946"/>
                    </a:lnTo>
                    <a:lnTo>
                      <a:pt x="187" y="899"/>
                    </a:lnTo>
                    <a:lnTo>
                      <a:pt x="191" y="851"/>
                    </a:lnTo>
                    <a:lnTo>
                      <a:pt x="201" y="805"/>
                    </a:lnTo>
                    <a:lnTo>
                      <a:pt x="217" y="762"/>
                    </a:lnTo>
                    <a:lnTo>
                      <a:pt x="239" y="721"/>
                    </a:lnTo>
                    <a:lnTo>
                      <a:pt x="264" y="683"/>
                    </a:lnTo>
                    <a:lnTo>
                      <a:pt x="295" y="651"/>
                    </a:lnTo>
                    <a:lnTo>
                      <a:pt x="330" y="621"/>
                    </a:lnTo>
                    <a:lnTo>
                      <a:pt x="369" y="596"/>
                    </a:lnTo>
                    <a:lnTo>
                      <a:pt x="410" y="577"/>
                    </a:lnTo>
                    <a:lnTo>
                      <a:pt x="410" y="241"/>
                    </a:lnTo>
                    <a:lnTo>
                      <a:pt x="413" y="202"/>
                    </a:lnTo>
                    <a:lnTo>
                      <a:pt x="423" y="165"/>
                    </a:lnTo>
                    <a:lnTo>
                      <a:pt x="436" y="130"/>
                    </a:lnTo>
                    <a:lnTo>
                      <a:pt x="456" y="98"/>
                    </a:lnTo>
                    <a:lnTo>
                      <a:pt x="481" y="71"/>
                    </a:lnTo>
                    <a:lnTo>
                      <a:pt x="508" y="46"/>
                    </a:lnTo>
                    <a:lnTo>
                      <a:pt x="540" y="27"/>
                    </a:lnTo>
                    <a:lnTo>
                      <a:pt x="574" y="13"/>
                    </a:lnTo>
                    <a:lnTo>
                      <a:pt x="611" y="3"/>
                    </a:lnTo>
                    <a:lnTo>
                      <a:pt x="650" y="0"/>
                    </a:lnTo>
                    <a:close/>
                  </a:path>
                </a:pathLst>
              </a:custGeom>
              <a:solidFill>
                <a:srgbClr val="035D8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80" name="Freeform 27">
                <a:extLst>
                  <a:ext uri="{FF2B5EF4-FFF2-40B4-BE49-F238E27FC236}">
                    <a16:creationId xmlns:a16="http://schemas.microsoft.com/office/drawing/2014/main" id="{CB32A49B-D835-424F-B66F-7AF568EE16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5051" y="2153920"/>
                <a:ext cx="366713" cy="328613"/>
              </a:xfrm>
              <a:custGeom>
                <a:avLst/>
                <a:gdLst>
                  <a:gd name="T0" fmla="*/ 979 w 1618"/>
                  <a:gd name="T1" fmla="*/ 1234 h 1447"/>
                  <a:gd name="T2" fmla="*/ 1065 w 1618"/>
                  <a:gd name="T3" fmla="*/ 1362 h 1447"/>
                  <a:gd name="T4" fmla="*/ 1108 w 1618"/>
                  <a:gd name="T5" fmla="*/ 1373 h 1447"/>
                  <a:gd name="T6" fmla="*/ 1138 w 1618"/>
                  <a:gd name="T7" fmla="*/ 1404 h 1447"/>
                  <a:gd name="T8" fmla="*/ 1149 w 1618"/>
                  <a:gd name="T9" fmla="*/ 1447 h 1447"/>
                  <a:gd name="T10" fmla="*/ 519 w 1618"/>
                  <a:gd name="T11" fmla="*/ 1369 h 1447"/>
                  <a:gd name="T12" fmla="*/ 553 w 1618"/>
                  <a:gd name="T13" fmla="*/ 1362 h 1447"/>
                  <a:gd name="T14" fmla="*/ 639 w 1618"/>
                  <a:gd name="T15" fmla="*/ 1234 h 1447"/>
                  <a:gd name="T16" fmla="*/ 539 w 1618"/>
                  <a:gd name="T17" fmla="*/ 0 h 1447"/>
                  <a:gd name="T18" fmla="*/ 1079 w 1618"/>
                  <a:gd name="T19" fmla="*/ 0 h 1447"/>
                  <a:gd name="T20" fmla="*/ 1490 w 1618"/>
                  <a:gd name="T21" fmla="*/ 0 h 1447"/>
                  <a:gd name="T22" fmla="*/ 1540 w 1618"/>
                  <a:gd name="T23" fmla="*/ 10 h 1447"/>
                  <a:gd name="T24" fmla="*/ 1580 w 1618"/>
                  <a:gd name="T25" fmla="*/ 37 h 1447"/>
                  <a:gd name="T26" fmla="*/ 1608 w 1618"/>
                  <a:gd name="T27" fmla="*/ 78 h 1447"/>
                  <a:gd name="T28" fmla="*/ 1618 w 1618"/>
                  <a:gd name="T29" fmla="*/ 128 h 1447"/>
                  <a:gd name="T30" fmla="*/ 1618 w 1618"/>
                  <a:gd name="T31" fmla="*/ 467 h 1447"/>
                  <a:gd name="T32" fmla="*/ 1618 w 1618"/>
                  <a:gd name="T33" fmla="*/ 681 h 1447"/>
                  <a:gd name="T34" fmla="*/ 1618 w 1618"/>
                  <a:gd name="T35" fmla="*/ 1022 h 1447"/>
                  <a:gd name="T36" fmla="*/ 1608 w 1618"/>
                  <a:gd name="T37" fmla="*/ 1071 h 1447"/>
                  <a:gd name="T38" fmla="*/ 1580 w 1618"/>
                  <a:gd name="T39" fmla="*/ 1111 h 1447"/>
                  <a:gd name="T40" fmla="*/ 1540 w 1618"/>
                  <a:gd name="T41" fmla="*/ 1139 h 1447"/>
                  <a:gd name="T42" fmla="*/ 1490 w 1618"/>
                  <a:gd name="T43" fmla="*/ 1149 h 1447"/>
                  <a:gd name="T44" fmla="*/ 455 w 1618"/>
                  <a:gd name="T45" fmla="*/ 1117 h 1447"/>
                  <a:gd name="T46" fmla="*/ 407 w 1618"/>
                  <a:gd name="T47" fmla="*/ 1064 h 1447"/>
                  <a:gd name="T48" fmla="*/ 350 w 1618"/>
                  <a:gd name="T49" fmla="*/ 1025 h 1447"/>
                  <a:gd name="T50" fmla="*/ 290 w 1618"/>
                  <a:gd name="T51" fmla="*/ 1000 h 1447"/>
                  <a:gd name="T52" fmla="*/ 304 w 1618"/>
                  <a:gd name="T53" fmla="*/ 979 h 1447"/>
                  <a:gd name="T54" fmla="*/ 1490 w 1618"/>
                  <a:gd name="T55" fmla="*/ 128 h 1447"/>
                  <a:gd name="T56" fmla="*/ 128 w 1618"/>
                  <a:gd name="T57" fmla="*/ 460 h 1447"/>
                  <a:gd name="T58" fmla="*/ 53 w 1618"/>
                  <a:gd name="T59" fmla="*/ 442 h 1447"/>
                  <a:gd name="T60" fmla="*/ 6 w 1618"/>
                  <a:gd name="T61" fmla="*/ 439 h 1447"/>
                  <a:gd name="T62" fmla="*/ 0 w 1618"/>
                  <a:gd name="T63" fmla="*/ 128 h 1447"/>
                  <a:gd name="T64" fmla="*/ 10 w 1618"/>
                  <a:gd name="T65" fmla="*/ 78 h 1447"/>
                  <a:gd name="T66" fmla="*/ 38 w 1618"/>
                  <a:gd name="T67" fmla="*/ 37 h 1447"/>
                  <a:gd name="T68" fmla="*/ 78 w 1618"/>
                  <a:gd name="T69" fmla="*/ 10 h 1447"/>
                  <a:gd name="T70" fmla="*/ 128 w 1618"/>
                  <a:gd name="T71" fmla="*/ 0 h 1447"/>
                  <a:gd name="T72" fmla="*/ 466 w 1618"/>
                  <a:gd name="T73" fmla="*/ 0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18" h="1447">
                    <a:moveTo>
                      <a:pt x="639" y="1234"/>
                    </a:moveTo>
                    <a:lnTo>
                      <a:pt x="979" y="1234"/>
                    </a:lnTo>
                    <a:lnTo>
                      <a:pt x="979" y="1362"/>
                    </a:lnTo>
                    <a:lnTo>
                      <a:pt x="1065" y="1362"/>
                    </a:lnTo>
                    <a:lnTo>
                      <a:pt x="1087" y="1365"/>
                    </a:lnTo>
                    <a:lnTo>
                      <a:pt x="1108" y="1373"/>
                    </a:lnTo>
                    <a:lnTo>
                      <a:pt x="1125" y="1387"/>
                    </a:lnTo>
                    <a:lnTo>
                      <a:pt x="1138" y="1404"/>
                    </a:lnTo>
                    <a:lnTo>
                      <a:pt x="1147" y="1424"/>
                    </a:lnTo>
                    <a:lnTo>
                      <a:pt x="1149" y="1447"/>
                    </a:lnTo>
                    <a:lnTo>
                      <a:pt x="524" y="1447"/>
                    </a:lnTo>
                    <a:lnTo>
                      <a:pt x="519" y="1369"/>
                    </a:lnTo>
                    <a:lnTo>
                      <a:pt x="535" y="1364"/>
                    </a:lnTo>
                    <a:lnTo>
                      <a:pt x="553" y="1362"/>
                    </a:lnTo>
                    <a:lnTo>
                      <a:pt x="639" y="1362"/>
                    </a:lnTo>
                    <a:lnTo>
                      <a:pt x="639" y="1234"/>
                    </a:lnTo>
                    <a:close/>
                    <a:moveTo>
                      <a:pt x="466" y="0"/>
                    </a:moveTo>
                    <a:lnTo>
                      <a:pt x="539" y="0"/>
                    </a:lnTo>
                    <a:lnTo>
                      <a:pt x="1011" y="0"/>
                    </a:lnTo>
                    <a:lnTo>
                      <a:pt x="1079" y="0"/>
                    </a:lnTo>
                    <a:lnTo>
                      <a:pt x="1152" y="0"/>
                    </a:lnTo>
                    <a:lnTo>
                      <a:pt x="1490" y="0"/>
                    </a:lnTo>
                    <a:lnTo>
                      <a:pt x="1516" y="2"/>
                    </a:lnTo>
                    <a:lnTo>
                      <a:pt x="1540" y="10"/>
                    </a:lnTo>
                    <a:lnTo>
                      <a:pt x="1561" y="21"/>
                    </a:lnTo>
                    <a:lnTo>
                      <a:pt x="1580" y="37"/>
                    </a:lnTo>
                    <a:lnTo>
                      <a:pt x="1596" y="56"/>
                    </a:lnTo>
                    <a:lnTo>
                      <a:pt x="1608" y="78"/>
                    </a:lnTo>
                    <a:lnTo>
                      <a:pt x="1615" y="101"/>
                    </a:lnTo>
                    <a:lnTo>
                      <a:pt x="1618" y="128"/>
                    </a:lnTo>
                    <a:lnTo>
                      <a:pt x="1618" y="358"/>
                    </a:lnTo>
                    <a:lnTo>
                      <a:pt x="1618" y="467"/>
                    </a:lnTo>
                    <a:lnTo>
                      <a:pt x="1618" y="574"/>
                    </a:lnTo>
                    <a:lnTo>
                      <a:pt x="1618" y="681"/>
                    </a:lnTo>
                    <a:lnTo>
                      <a:pt x="1618" y="790"/>
                    </a:lnTo>
                    <a:lnTo>
                      <a:pt x="1618" y="1022"/>
                    </a:lnTo>
                    <a:lnTo>
                      <a:pt x="1615" y="1047"/>
                    </a:lnTo>
                    <a:lnTo>
                      <a:pt x="1608" y="1071"/>
                    </a:lnTo>
                    <a:lnTo>
                      <a:pt x="1596" y="1092"/>
                    </a:lnTo>
                    <a:lnTo>
                      <a:pt x="1580" y="1111"/>
                    </a:lnTo>
                    <a:lnTo>
                      <a:pt x="1561" y="1127"/>
                    </a:lnTo>
                    <a:lnTo>
                      <a:pt x="1540" y="1139"/>
                    </a:lnTo>
                    <a:lnTo>
                      <a:pt x="1516" y="1146"/>
                    </a:lnTo>
                    <a:lnTo>
                      <a:pt x="1490" y="1149"/>
                    </a:lnTo>
                    <a:lnTo>
                      <a:pt x="475" y="1149"/>
                    </a:lnTo>
                    <a:lnTo>
                      <a:pt x="455" y="1117"/>
                    </a:lnTo>
                    <a:lnTo>
                      <a:pt x="432" y="1088"/>
                    </a:lnTo>
                    <a:lnTo>
                      <a:pt x="407" y="1064"/>
                    </a:lnTo>
                    <a:lnTo>
                      <a:pt x="379" y="1043"/>
                    </a:lnTo>
                    <a:lnTo>
                      <a:pt x="350" y="1025"/>
                    </a:lnTo>
                    <a:lnTo>
                      <a:pt x="320" y="1011"/>
                    </a:lnTo>
                    <a:lnTo>
                      <a:pt x="290" y="1000"/>
                    </a:lnTo>
                    <a:lnTo>
                      <a:pt x="298" y="990"/>
                    </a:lnTo>
                    <a:lnTo>
                      <a:pt x="304" y="979"/>
                    </a:lnTo>
                    <a:lnTo>
                      <a:pt x="1490" y="979"/>
                    </a:lnTo>
                    <a:lnTo>
                      <a:pt x="1490" y="128"/>
                    </a:lnTo>
                    <a:lnTo>
                      <a:pt x="128" y="128"/>
                    </a:lnTo>
                    <a:lnTo>
                      <a:pt x="128" y="460"/>
                    </a:lnTo>
                    <a:lnTo>
                      <a:pt x="91" y="448"/>
                    </a:lnTo>
                    <a:lnTo>
                      <a:pt x="53" y="442"/>
                    </a:lnTo>
                    <a:lnTo>
                      <a:pt x="13" y="438"/>
                    </a:lnTo>
                    <a:lnTo>
                      <a:pt x="6" y="439"/>
                    </a:lnTo>
                    <a:lnTo>
                      <a:pt x="0" y="439"/>
                    </a:lnTo>
                    <a:lnTo>
                      <a:pt x="0" y="128"/>
                    </a:lnTo>
                    <a:lnTo>
                      <a:pt x="3" y="101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7" y="21"/>
                    </a:lnTo>
                    <a:lnTo>
                      <a:pt x="78" y="10"/>
                    </a:lnTo>
                    <a:lnTo>
                      <a:pt x="102" y="2"/>
                    </a:lnTo>
                    <a:lnTo>
                      <a:pt x="128" y="0"/>
                    </a:lnTo>
                    <a:lnTo>
                      <a:pt x="390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81" name="Freeform 28">
                <a:extLst>
                  <a:ext uri="{FF2B5EF4-FFF2-40B4-BE49-F238E27FC236}">
                    <a16:creationId xmlns:a16="http://schemas.microsoft.com/office/drawing/2014/main" id="{87A31F04-66EE-42A9-9D39-0E38370AD9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1388" y="2279333"/>
                <a:ext cx="192088" cy="360363"/>
              </a:xfrm>
              <a:custGeom>
                <a:avLst/>
                <a:gdLst>
                  <a:gd name="T0" fmla="*/ 448 w 847"/>
                  <a:gd name="T1" fmla="*/ 539 h 1585"/>
                  <a:gd name="T2" fmla="*/ 512 w 847"/>
                  <a:gd name="T3" fmla="*/ 540 h 1585"/>
                  <a:gd name="T4" fmla="*/ 584 w 847"/>
                  <a:gd name="T5" fmla="*/ 544 h 1585"/>
                  <a:gd name="T6" fmla="*/ 649 w 847"/>
                  <a:gd name="T7" fmla="*/ 553 h 1585"/>
                  <a:gd name="T8" fmla="*/ 686 w 847"/>
                  <a:gd name="T9" fmla="*/ 563 h 1585"/>
                  <a:gd name="T10" fmla="*/ 724 w 847"/>
                  <a:gd name="T11" fmla="*/ 582 h 1585"/>
                  <a:gd name="T12" fmla="*/ 758 w 847"/>
                  <a:gd name="T13" fmla="*/ 611 h 1585"/>
                  <a:gd name="T14" fmla="*/ 787 w 847"/>
                  <a:gd name="T15" fmla="*/ 651 h 1585"/>
                  <a:gd name="T16" fmla="*/ 806 w 847"/>
                  <a:gd name="T17" fmla="*/ 703 h 1585"/>
                  <a:gd name="T18" fmla="*/ 847 w 847"/>
                  <a:gd name="T19" fmla="*/ 1260 h 1585"/>
                  <a:gd name="T20" fmla="*/ 842 w 847"/>
                  <a:gd name="T21" fmla="*/ 1299 h 1585"/>
                  <a:gd name="T22" fmla="*/ 821 w 847"/>
                  <a:gd name="T23" fmla="*/ 1336 h 1585"/>
                  <a:gd name="T24" fmla="*/ 787 w 847"/>
                  <a:gd name="T25" fmla="*/ 1362 h 1585"/>
                  <a:gd name="T26" fmla="*/ 766 w 847"/>
                  <a:gd name="T27" fmla="*/ 1508 h 1585"/>
                  <a:gd name="T28" fmla="*/ 755 w 847"/>
                  <a:gd name="T29" fmla="*/ 1547 h 1585"/>
                  <a:gd name="T30" fmla="*/ 728 w 847"/>
                  <a:gd name="T31" fmla="*/ 1574 h 1585"/>
                  <a:gd name="T32" fmla="*/ 689 w 847"/>
                  <a:gd name="T33" fmla="*/ 1585 h 1585"/>
                  <a:gd name="T34" fmla="*/ 137 w 847"/>
                  <a:gd name="T35" fmla="*/ 1583 h 1585"/>
                  <a:gd name="T36" fmla="*/ 104 w 847"/>
                  <a:gd name="T37" fmla="*/ 1563 h 1585"/>
                  <a:gd name="T38" fmla="*/ 83 w 847"/>
                  <a:gd name="T39" fmla="*/ 1528 h 1585"/>
                  <a:gd name="T40" fmla="*/ 81 w 847"/>
                  <a:gd name="T41" fmla="*/ 1368 h 1585"/>
                  <a:gd name="T42" fmla="*/ 41 w 847"/>
                  <a:gd name="T43" fmla="*/ 1350 h 1585"/>
                  <a:gd name="T44" fmla="*/ 14 w 847"/>
                  <a:gd name="T45" fmla="*/ 1318 h 1585"/>
                  <a:gd name="T46" fmla="*/ 1 w 847"/>
                  <a:gd name="T47" fmla="*/ 1279 h 1585"/>
                  <a:gd name="T48" fmla="*/ 37 w 847"/>
                  <a:gd name="T49" fmla="*/ 734 h 1585"/>
                  <a:gd name="T50" fmla="*/ 50 w 847"/>
                  <a:gd name="T51" fmla="*/ 675 h 1585"/>
                  <a:gd name="T52" fmla="*/ 74 w 847"/>
                  <a:gd name="T53" fmla="*/ 630 h 1585"/>
                  <a:gd name="T54" fmla="*/ 106 w 847"/>
                  <a:gd name="T55" fmla="*/ 595 h 1585"/>
                  <a:gd name="T56" fmla="*/ 143 w 847"/>
                  <a:gd name="T57" fmla="*/ 572 h 1585"/>
                  <a:gd name="T58" fmla="*/ 181 w 847"/>
                  <a:gd name="T59" fmla="*/ 557 h 1585"/>
                  <a:gd name="T60" fmla="*/ 229 w 847"/>
                  <a:gd name="T61" fmla="*/ 549 h 1585"/>
                  <a:gd name="T62" fmla="*/ 299 w 847"/>
                  <a:gd name="T63" fmla="*/ 542 h 1585"/>
                  <a:gd name="T64" fmla="*/ 369 w 847"/>
                  <a:gd name="T65" fmla="*/ 539 h 1585"/>
                  <a:gd name="T66" fmla="*/ 424 w 847"/>
                  <a:gd name="T67" fmla="*/ 539 h 1585"/>
                  <a:gd name="T68" fmla="*/ 462 w 847"/>
                  <a:gd name="T69" fmla="*/ 4 h 1585"/>
                  <a:gd name="T70" fmla="*/ 531 w 847"/>
                  <a:gd name="T71" fmla="*/ 27 h 1585"/>
                  <a:gd name="T72" fmla="*/ 589 w 847"/>
                  <a:gd name="T73" fmla="*/ 69 h 1585"/>
                  <a:gd name="T74" fmla="*/ 633 w 847"/>
                  <a:gd name="T75" fmla="*/ 128 h 1585"/>
                  <a:gd name="T76" fmla="*/ 656 w 847"/>
                  <a:gd name="T77" fmla="*/ 198 h 1585"/>
                  <a:gd name="T78" fmla="*/ 657 w 847"/>
                  <a:gd name="T79" fmla="*/ 274 h 1585"/>
                  <a:gd name="T80" fmla="*/ 634 w 847"/>
                  <a:gd name="T81" fmla="*/ 346 h 1585"/>
                  <a:gd name="T82" fmla="*/ 592 w 847"/>
                  <a:gd name="T83" fmla="*/ 405 h 1585"/>
                  <a:gd name="T84" fmla="*/ 532 w 847"/>
                  <a:gd name="T85" fmla="*/ 448 h 1585"/>
                  <a:gd name="T86" fmla="*/ 462 w 847"/>
                  <a:gd name="T87" fmla="*/ 473 h 1585"/>
                  <a:gd name="T88" fmla="*/ 385 w 847"/>
                  <a:gd name="T89" fmla="*/ 473 h 1585"/>
                  <a:gd name="T90" fmla="*/ 315 w 847"/>
                  <a:gd name="T91" fmla="*/ 448 h 1585"/>
                  <a:gd name="T92" fmla="*/ 256 w 847"/>
                  <a:gd name="T93" fmla="*/ 405 h 1585"/>
                  <a:gd name="T94" fmla="*/ 213 w 847"/>
                  <a:gd name="T95" fmla="*/ 346 h 1585"/>
                  <a:gd name="T96" fmla="*/ 190 w 847"/>
                  <a:gd name="T97" fmla="*/ 274 h 1585"/>
                  <a:gd name="T98" fmla="*/ 191 w 847"/>
                  <a:gd name="T99" fmla="*/ 198 h 1585"/>
                  <a:gd name="T100" fmla="*/ 214 w 847"/>
                  <a:gd name="T101" fmla="*/ 128 h 1585"/>
                  <a:gd name="T102" fmla="*/ 258 w 847"/>
                  <a:gd name="T103" fmla="*/ 69 h 1585"/>
                  <a:gd name="T104" fmla="*/ 316 w 847"/>
                  <a:gd name="T105" fmla="*/ 27 h 1585"/>
                  <a:gd name="T106" fmla="*/ 386 w 847"/>
                  <a:gd name="T107" fmla="*/ 4 h 1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47" h="1585">
                    <a:moveTo>
                      <a:pt x="424" y="539"/>
                    </a:moveTo>
                    <a:lnTo>
                      <a:pt x="448" y="539"/>
                    </a:lnTo>
                    <a:lnTo>
                      <a:pt x="477" y="539"/>
                    </a:lnTo>
                    <a:lnTo>
                      <a:pt x="512" y="540"/>
                    </a:lnTo>
                    <a:lnTo>
                      <a:pt x="547" y="542"/>
                    </a:lnTo>
                    <a:lnTo>
                      <a:pt x="584" y="544"/>
                    </a:lnTo>
                    <a:lnTo>
                      <a:pt x="618" y="549"/>
                    </a:lnTo>
                    <a:lnTo>
                      <a:pt x="649" y="553"/>
                    </a:lnTo>
                    <a:lnTo>
                      <a:pt x="667" y="557"/>
                    </a:lnTo>
                    <a:lnTo>
                      <a:pt x="686" y="563"/>
                    </a:lnTo>
                    <a:lnTo>
                      <a:pt x="705" y="572"/>
                    </a:lnTo>
                    <a:lnTo>
                      <a:pt x="724" y="582"/>
                    </a:lnTo>
                    <a:lnTo>
                      <a:pt x="742" y="595"/>
                    </a:lnTo>
                    <a:lnTo>
                      <a:pt x="758" y="611"/>
                    </a:lnTo>
                    <a:lnTo>
                      <a:pt x="773" y="630"/>
                    </a:lnTo>
                    <a:lnTo>
                      <a:pt x="787" y="651"/>
                    </a:lnTo>
                    <a:lnTo>
                      <a:pt x="798" y="675"/>
                    </a:lnTo>
                    <a:lnTo>
                      <a:pt x="806" y="703"/>
                    </a:lnTo>
                    <a:lnTo>
                      <a:pt x="810" y="734"/>
                    </a:lnTo>
                    <a:lnTo>
                      <a:pt x="847" y="1260"/>
                    </a:lnTo>
                    <a:lnTo>
                      <a:pt x="846" y="1280"/>
                    </a:lnTo>
                    <a:lnTo>
                      <a:pt x="842" y="1299"/>
                    </a:lnTo>
                    <a:lnTo>
                      <a:pt x="833" y="1318"/>
                    </a:lnTo>
                    <a:lnTo>
                      <a:pt x="821" y="1336"/>
                    </a:lnTo>
                    <a:lnTo>
                      <a:pt x="806" y="1350"/>
                    </a:lnTo>
                    <a:lnTo>
                      <a:pt x="787" y="1362"/>
                    </a:lnTo>
                    <a:lnTo>
                      <a:pt x="766" y="1368"/>
                    </a:lnTo>
                    <a:lnTo>
                      <a:pt x="766" y="1508"/>
                    </a:lnTo>
                    <a:lnTo>
                      <a:pt x="764" y="1528"/>
                    </a:lnTo>
                    <a:lnTo>
                      <a:pt x="755" y="1547"/>
                    </a:lnTo>
                    <a:lnTo>
                      <a:pt x="744" y="1563"/>
                    </a:lnTo>
                    <a:lnTo>
                      <a:pt x="728" y="1574"/>
                    </a:lnTo>
                    <a:lnTo>
                      <a:pt x="710" y="1583"/>
                    </a:lnTo>
                    <a:lnTo>
                      <a:pt x="689" y="1585"/>
                    </a:lnTo>
                    <a:lnTo>
                      <a:pt x="158" y="1585"/>
                    </a:lnTo>
                    <a:lnTo>
                      <a:pt x="137" y="1583"/>
                    </a:lnTo>
                    <a:lnTo>
                      <a:pt x="119" y="1574"/>
                    </a:lnTo>
                    <a:lnTo>
                      <a:pt x="104" y="1563"/>
                    </a:lnTo>
                    <a:lnTo>
                      <a:pt x="92" y="1547"/>
                    </a:lnTo>
                    <a:lnTo>
                      <a:pt x="83" y="1528"/>
                    </a:lnTo>
                    <a:lnTo>
                      <a:pt x="81" y="1508"/>
                    </a:lnTo>
                    <a:lnTo>
                      <a:pt x="81" y="1368"/>
                    </a:lnTo>
                    <a:lnTo>
                      <a:pt x="59" y="1362"/>
                    </a:lnTo>
                    <a:lnTo>
                      <a:pt x="41" y="1350"/>
                    </a:lnTo>
                    <a:lnTo>
                      <a:pt x="26" y="1336"/>
                    </a:lnTo>
                    <a:lnTo>
                      <a:pt x="14" y="1318"/>
                    </a:lnTo>
                    <a:lnTo>
                      <a:pt x="5" y="1299"/>
                    </a:lnTo>
                    <a:lnTo>
                      <a:pt x="1" y="1279"/>
                    </a:lnTo>
                    <a:lnTo>
                      <a:pt x="0" y="1260"/>
                    </a:lnTo>
                    <a:lnTo>
                      <a:pt x="37" y="734"/>
                    </a:lnTo>
                    <a:lnTo>
                      <a:pt x="41" y="703"/>
                    </a:lnTo>
                    <a:lnTo>
                      <a:pt x="50" y="675"/>
                    </a:lnTo>
                    <a:lnTo>
                      <a:pt x="60" y="651"/>
                    </a:lnTo>
                    <a:lnTo>
                      <a:pt x="74" y="630"/>
                    </a:lnTo>
                    <a:lnTo>
                      <a:pt x="89" y="611"/>
                    </a:lnTo>
                    <a:lnTo>
                      <a:pt x="106" y="595"/>
                    </a:lnTo>
                    <a:lnTo>
                      <a:pt x="124" y="582"/>
                    </a:lnTo>
                    <a:lnTo>
                      <a:pt x="143" y="572"/>
                    </a:lnTo>
                    <a:lnTo>
                      <a:pt x="162" y="563"/>
                    </a:lnTo>
                    <a:lnTo>
                      <a:pt x="181" y="557"/>
                    </a:lnTo>
                    <a:lnTo>
                      <a:pt x="199" y="553"/>
                    </a:lnTo>
                    <a:lnTo>
                      <a:pt x="229" y="549"/>
                    </a:lnTo>
                    <a:lnTo>
                      <a:pt x="263" y="544"/>
                    </a:lnTo>
                    <a:lnTo>
                      <a:pt x="299" y="542"/>
                    </a:lnTo>
                    <a:lnTo>
                      <a:pt x="335" y="540"/>
                    </a:lnTo>
                    <a:lnTo>
                      <a:pt x="369" y="539"/>
                    </a:lnTo>
                    <a:lnTo>
                      <a:pt x="399" y="539"/>
                    </a:lnTo>
                    <a:lnTo>
                      <a:pt x="424" y="539"/>
                    </a:lnTo>
                    <a:close/>
                    <a:moveTo>
                      <a:pt x="424" y="0"/>
                    </a:moveTo>
                    <a:lnTo>
                      <a:pt x="462" y="4"/>
                    </a:lnTo>
                    <a:lnTo>
                      <a:pt x="498" y="12"/>
                    </a:lnTo>
                    <a:lnTo>
                      <a:pt x="531" y="27"/>
                    </a:lnTo>
                    <a:lnTo>
                      <a:pt x="562" y="46"/>
                    </a:lnTo>
                    <a:lnTo>
                      <a:pt x="589" y="69"/>
                    </a:lnTo>
                    <a:lnTo>
                      <a:pt x="613" y="97"/>
                    </a:lnTo>
                    <a:lnTo>
                      <a:pt x="633" y="128"/>
                    </a:lnTo>
                    <a:lnTo>
                      <a:pt x="646" y="161"/>
                    </a:lnTo>
                    <a:lnTo>
                      <a:pt x="656" y="198"/>
                    </a:lnTo>
                    <a:lnTo>
                      <a:pt x="659" y="236"/>
                    </a:lnTo>
                    <a:lnTo>
                      <a:pt x="657" y="274"/>
                    </a:lnTo>
                    <a:lnTo>
                      <a:pt x="648" y="311"/>
                    </a:lnTo>
                    <a:lnTo>
                      <a:pt x="634" y="346"/>
                    </a:lnTo>
                    <a:lnTo>
                      <a:pt x="615" y="377"/>
                    </a:lnTo>
                    <a:lnTo>
                      <a:pt x="592" y="405"/>
                    </a:lnTo>
                    <a:lnTo>
                      <a:pt x="564" y="428"/>
                    </a:lnTo>
                    <a:lnTo>
                      <a:pt x="532" y="448"/>
                    </a:lnTo>
                    <a:lnTo>
                      <a:pt x="499" y="463"/>
                    </a:lnTo>
                    <a:lnTo>
                      <a:pt x="462" y="473"/>
                    </a:lnTo>
                    <a:lnTo>
                      <a:pt x="424" y="476"/>
                    </a:lnTo>
                    <a:lnTo>
                      <a:pt x="385" y="473"/>
                    </a:lnTo>
                    <a:lnTo>
                      <a:pt x="349" y="463"/>
                    </a:lnTo>
                    <a:lnTo>
                      <a:pt x="315" y="448"/>
                    </a:lnTo>
                    <a:lnTo>
                      <a:pt x="283" y="428"/>
                    </a:lnTo>
                    <a:lnTo>
                      <a:pt x="256" y="405"/>
                    </a:lnTo>
                    <a:lnTo>
                      <a:pt x="232" y="377"/>
                    </a:lnTo>
                    <a:lnTo>
                      <a:pt x="213" y="346"/>
                    </a:lnTo>
                    <a:lnTo>
                      <a:pt x="200" y="311"/>
                    </a:lnTo>
                    <a:lnTo>
                      <a:pt x="190" y="274"/>
                    </a:lnTo>
                    <a:lnTo>
                      <a:pt x="188" y="236"/>
                    </a:lnTo>
                    <a:lnTo>
                      <a:pt x="191" y="198"/>
                    </a:lnTo>
                    <a:lnTo>
                      <a:pt x="201" y="161"/>
                    </a:lnTo>
                    <a:lnTo>
                      <a:pt x="214" y="128"/>
                    </a:lnTo>
                    <a:lnTo>
                      <a:pt x="235" y="97"/>
                    </a:lnTo>
                    <a:lnTo>
                      <a:pt x="258" y="69"/>
                    </a:lnTo>
                    <a:lnTo>
                      <a:pt x="285" y="46"/>
                    </a:lnTo>
                    <a:lnTo>
                      <a:pt x="316" y="27"/>
                    </a:lnTo>
                    <a:lnTo>
                      <a:pt x="350" y="12"/>
                    </a:lnTo>
                    <a:lnTo>
                      <a:pt x="386" y="4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9D2AE1F-5C00-46C6-9E63-DC467C6A5E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09383" y="3160143"/>
              <a:ext cx="645273" cy="630353"/>
              <a:chOff x="8755063" y="2128520"/>
              <a:chExt cx="549275" cy="536575"/>
            </a:xfrm>
          </p:grpSpPr>
          <p:sp>
            <p:nvSpPr>
              <p:cNvPr id="76" name="Freeform 54">
                <a:extLst>
                  <a:ext uri="{FF2B5EF4-FFF2-40B4-BE49-F238E27FC236}">
                    <a16:creationId xmlns:a16="http://schemas.microsoft.com/office/drawing/2014/main" id="{E3692F38-912C-417E-AEB4-3580FC98E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5063" y="2128520"/>
                <a:ext cx="549275" cy="536575"/>
              </a:xfrm>
              <a:custGeom>
                <a:avLst/>
                <a:gdLst>
                  <a:gd name="T0" fmla="*/ 2226 w 2418"/>
                  <a:gd name="T1" fmla="*/ 3 h 2362"/>
                  <a:gd name="T2" fmla="*/ 2324 w 2418"/>
                  <a:gd name="T3" fmla="*/ 44 h 2362"/>
                  <a:gd name="T4" fmla="*/ 2393 w 2418"/>
                  <a:gd name="T5" fmla="*/ 124 h 2362"/>
                  <a:gd name="T6" fmla="*/ 2418 w 2418"/>
                  <a:gd name="T7" fmla="*/ 229 h 2362"/>
                  <a:gd name="T8" fmla="*/ 2406 w 2418"/>
                  <a:gd name="T9" fmla="*/ 1541 h 2362"/>
                  <a:gd name="T10" fmla="*/ 2350 w 2418"/>
                  <a:gd name="T11" fmla="*/ 1630 h 2362"/>
                  <a:gd name="T12" fmla="*/ 2262 w 2418"/>
                  <a:gd name="T13" fmla="*/ 1686 h 2362"/>
                  <a:gd name="T14" fmla="*/ 1816 w 2418"/>
                  <a:gd name="T15" fmla="*/ 1698 h 2362"/>
                  <a:gd name="T16" fmla="*/ 1830 w 2418"/>
                  <a:gd name="T17" fmla="*/ 2069 h 2362"/>
                  <a:gd name="T18" fmla="*/ 1778 w 2418"/>
                  <a:gd name="T19" fmla="*/ 2153 h 2362"/>
                  <a:gd name="T20" fmla="*/ 1767 w 2418"/>
                  <a:gd name="T21" fmla="*/ 2251 h 2362"/>
                  <a:gd name="T22" fmla="*/ 1718 w 2418"/>
                  <a:gd name="T23" fmla="*/ 2322 h 2362"/>
                  <a:gd name="T24" fmla="*/ 1639 w 2418"/>
                  <a:gd name="T25" fmla="*/ 2359 h 2362"/>
                  <a:gd name="T26" fmla="*/ 1191 w 2418"/>
                  <a:gd name="T27" fmla="*/ 2359 h 2362"/>
                  <a:gd name="T28" fmla="*/ 1112 w 2418"/>
                  <a:gd name="T29" fmla="*/ 2322 h 2362"/>
                  <a:gd name="T30" fmla="*/ 1063 w 2418"/>
                  <a:gd name="T31" fmla="*/ 2251 h 2362"/>
                  <a:gd name="T32" fmla="*/ 1052 w 2418"/>
                  <a:gd name="T33" fmla="*/ 2153 h 2362"/>
                  <a:gd name="T34" fmla="*/ 1009 w 2418"/>
                  <a:gd name="T35" fmla="*/ 2092 h 2362"/>
                  <a:gd name="T36" fmla="*/ 803 w 2418"/>
                  <a:gd name="T37" fmla="*/ 2135 h 2362"/>
                  <a:gd name="T38" fmla="*/ 783 w 2418"/>
                  <a:gd name="T39" fmla="*/ 2223 h 2362"/>
                  <a:gd name="T40" fmla="*/ 746 w 2418"/>
                  <a:gd name="T41" fmla="*/ 2302 h 2362"/>
                  <a:gd name="T42" fmla="*/ 675 w 2418"/>
                  <a:gd name="T43" fmla="*/ 2351 h 2362"/>
                  <a:gd name="T44" fmla="*/ 228 w 2418"/>
                  <a:gd name="T45" fmla="*/ 2362 h 2362"/>
                  <a:gd name="T46" fmla="*/ 143 w 2418"/>
                  <a:gd name="T47" fmla="*/ 2339 h 2362"/>
                  <a:gd name="T48" fmla="*/ 82 w 2418"/>
                  <a:gd name="T49" fmla="*/ 2278 h 2362"/>
                  <a:gd name="T50" fmla="*/ 59 w 2418"/>
                  <a:gd name="T51" fmla="*/ 2193 h 2362"/>
                  <a:gd name="T52" fmla="*/ 20 w 2418"/>
                  <a:gd name="T53" fmla="*/ 2100 h 2362"/>
                  <a:gd name="T54" fmla="*/ 0 w 2418"/>
                  <a:gd name="T55" fmla="*/ 2003 h 2362"/>
                  <a:gd name="T56" fmla="*/ 42 w 2418"/>
                  <a:gd name="T57" fmla="*/ 1549 h 2362"/>
                  <a:gd name="T58" fmla="*/ 87 w 2418"/>
                  <a:gd name="T59" fmla="*/ 1469 h 2362"/>
                  <a:gd name="T60" fmla="*/ 151 w 2418"/>
                  <a:gd name="T61" fmla="*/ 1416 h 2362"/>
                  <a:gd name="T62" fmla="*/ 147 w 2418"/>
                  <a:gd name="T63" fmla="*/ 1335 h 2362"/>
                  <a:gd name="T64" fmla="*/ 140 w 2418"/>
                  <a:gd name="T65" fmla="*/ 1219 h 2362"/>
                  <a:gd name="T66" fmla="*/ 184 w 2418"/>
                  <a:gd name="T67" fmla="*/ 1107 h 2362"/>
                  <a:gd name="T68" fmla="*/ 268 w 2418"/>
                  <a:gd name="T69" fmla="*/ 1024 h 2362"/>
                  <a:gd name="T70" fmla="*/ 380 w 2418"/>
                  <a:gd name="T71" fmla="*/ 980 h 2362"/>
                  <a:gd name="T72" fmla="*/ 496 w 2418"/>
                  <a:gd name="T73" fmla="*/ 988 h 2362"/>
                  <a:gd name="T74" fmla="*/ 595 w 2418"/>
                  <a:gd name="T75" fmla="*/ 1036 h 2362"/>
                  <a:gd name="T76" fmla="*/ 644 w 2418"/>
                  <a:gd name="T77" fmla="*/ 1054 h 2362"/>
                  <a:gd name="T78" fmla="*/ 671 w 2418"/>
                  <a:gd name="T79" fmla="*/ 939 h 2362"/>
                  <a:gd name="T80" fmla="*/ 739 w 2418"/>
                  <a:gd name="T81" fmla="*/ 848 h 2362"/>
                  <a:gd name="T82" fmla="*/ 840 w 2418"/>
                  <a:gd name="T83" fmla="*/ 793 h 2362"/>
                  <a:gd name="T84" fmla="*/ 958 w 2418"/>
                  <a:gd name="T85" fmla="*/ 784 h 2362"/>
                  <a:gd name="T86" fmla="*/ 1067 w 2418"/>
                  <a:gd name="T87" fmla="*/ 826 h 2362"/>
                  <a:gd name="T88" fmla="*/ 1147 w 2418"/>
                  <a:gd name="T89" fmla="*/ 906 h 2362"/>
                  <a:gd name="T90" fmla="*/ 1189 w 2418"/>
                  <a:gd name="T91" fmla="*/ 1014 h 2362"/>
                  <a:gd name="T92" fmla="*/ 1215 w 2418"/>
                  <a:gd name="T93" fmla="*/ 1061 h 2362"/>
                  <a:gd name="T94" fmla="*/ 1306 w 2418"/>
                  <a:gd name="T95" fmla="*/ 999 h 2362"/>
                  <a:gd name="T96" fmla="*/ 1341 w 2418"/>
                  <a:gd name="T97" fmla="*/ 981 h 2362"/>
                  <a:gd name="T98" fmla="*/ 1352 w 2418"/>
                  <a:gd name="T99" fmla="*/ 156 h 2362"/>
                  <a:gd name="T100" fmla="*/ 1408 w 2418"/>
                  <a:gd name="T101" fmla="*/ 68 h 2362"/>
                  <a:gd name="T102" fmla="*/ 1497 w 2418"/>
                  <a:gd name="T103" fmla="*/ 12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18" h="2362">
                    <a:moveTo>
                      <a:pt x="1570" y="0"/>
                    </a:moveTo>
                    <a:lnTo>
                      <a:pt x="2189" y="0"/>
                    </a:lnTo>
                    <a:lnTo>
                      <a:pt x="2226" y="3"/>
                    </a:lnTo>
                    <a:lnTo>
                      <a:pt x="2262" y="12"/>
                    </a:lnTo>
                    <a:lnTo>
                      <a:pt x="2294" y="25"/>
                    </a:lnTo>
                    <a:lnTo>
                      <a:pt x="2324" y="44"/>
                    </a:lnTo>
                    <a:lnTo>
                      <a:pt x="2350" y="68"/>
                    </a:lnTo>
                    <a:lnTo>
                      <a:pt x="2374" y="94"/>
                    </a:lnTo>
                    <a:lnTo>
                      <a:pt x="2393" y="124"/>
                    </a:lnTo>
                    <a:lnTo>
                      <a:pt x="2406" y="156"/>
                    </a:lnTo>
                    <a:lnTo>
                      <a:pt x="2415" y="192"/>
                    </a:lnTo>
                    <a:lnTo>
                      <a:pt x="2418" y="229"/>
                    </a:lnTo>
                    <a:lnTo>
                      <a:pt x="2418" y="1468"/>
                    </a:lnTo>
                    <a:lnTo>
                      <a:pt x="2415" y="1505"/>
                    </a:lnTo>
                    <a:lnTo>
                      <a:pt x="2406" y="1541"/>
                    </a:lnTo>
                    <a:lnTo>
                      <a:pt x="2393" y="1574"/>
                    </a:lnTo>
                    <a:lnTo>
                      <a:pt x="2374" y="1604"/>
                    </a:lnTo>
                    <a:lnTo>
                      <a:pt x="2350" y="1630"/>
                    </a:lnTo>
                    <a:lnTo>
                      <a:pt x="2324" y="1653"/>
                    </a:lnTo>
                    <a:lnTo>
                      <a:pt x="2294" y="1672"/>
                    </a:lnTo>
                    <a:lnTo>
                      <a:pt x="2262" y="1686"/>
                    </a:lnTo>
                    <a:lnTo>
                      <a:pt x="2226" y="1694"/>
                    </a:lnTo>
                    <a:lnTo>
                      <a:pt x="2189" y="1698"/>
                    </a:lnTo>
                    <a:lnTo>
                      <a:pt x="1816" y="1698"/>
                    </a:lnTo>
                    <a:lnTo>
                      <a:pt x="1837" y="2003"/>
                    </a:lnTo>
                    <a:lnTo>
                      <a:pt x="1836" y="2037"/>
                    </a:lnTo>
                    <a:lnTo>
                      <a:pt x="1830" y="2069"/>
                    </a:lnTo>
                    <a:lnTo>
                      <a:pt x="1817" y="2100"/>
                    </a:lnTo>
                    <a:lnTo>
                      <a:pt x="1800" y="2129"/>
                    </a:lnTo>
                    <a:lnTo>
                      <a:pt x="1778" y="2153"/>
                    </a:lnTo>
                    <a:lnTo>
                      <a:pt x="1778" y="2193"/>
                    </a:lnTo>
                    <a:lnTo>
                      <a:pt x="1776" y="2223"/>
                    </a:lnTo>
                    <a:lnTo>
                      <a:pt x="1767" y="2251"/>
                    </a:lnTo>
                    <a:lnTo>
                      <a:pt x="1755" y="2278"/>
                    </a:lnTo>
                    <a:lnTo>
                      <a:pt x="1739" y="2302"/>
                    </a:lnTo>
                    <a:lnTo>
                      <a:pt x="1718" y="2322"/>
                    </a:lnTo>
                    <a:lnTo>
                      <a:pt x="1694" y="2339"/>
                    </a:lnTo>
                    <a:lnTo>
                      <a:pt x="1668" y="2351"/>
                    </a:lnTo>
                    <a:lnTo>
                      <a:pt x="1639" y="2359"/>
                    </a:lnTo>
                    <a:lnTo>
                      <a:pt x="1609" y="2362"/>
                    </a:lnTo>
                    <a:lnTo>
                      <a:pt x="1221" y="2362"/>
                    </a:lnTo>
                    <a:lnTo>
                      <a:pt x="1191" y="2359"/>
                    </a:lnTo>
                    <a:lnTo>
                      <a:pt x="1162" y="2351"/>
                    </a:lnTo>
                    <a:lnTo>
                      <a:pt x="1136" y="2339"/>
                    </a:lnTo>
                    <a:lnTo>
                      <a:pt x="1112" y="2322"/>
                    </a:lnTo>
                    <a:lnTo>
                      <a:pt x="1091" y="2302"/>
                    </a:lnTo>
                    <a:lnTo>
                      <a:pt x="1074" y="2278"/>
                    </a:lnTo>
                    <a:lnTo>
                      <a:pt x="1063" y="2251"/>
                    </a:lnTo>
                    <a:lnTo>
                      <a:pt x="1054" y="2223"/>
                    </a:lnTo>
                    <a:lnTo>
                      <a:pt x="1052" y="2193"/>
                    </a:lnTo>
                    <a:lnTo>
                      <a:pt x="1052" y="2153"/>
                    </a:lnTo>
                    <a:lnTo>
                      <a:pt x="1035" y="2135"/>
                    </a:lnTo>
                    <a:lnTo>
                      <a:pt x="1020" y="2114"/>
                    </a:lnTo>
                    <a:lnTo>
                      <a:pt x="1009" y="2092"/>
                    </a:lnTo>
                    <a:lnTo>
                      <a:pt x="828" y="2092"/>
                    </a:lnTo>
                    <a:lnTo>
                      <a:pt x="817" y="2114"/>
                    </a:lnTo>
                    <a:lnTo>
                      <a:pt x="803" y="2135"/>
                    </a:lnTo>
                    <a:lnTo>
                      <a:pt x="786" y="2153"/>
                    </a:lnTo>
                    <a:lnTo>
                      <a:pt x="786" y="2193"/>
                    </a:lnTo>
                    <a:lnTo>
                      <a:pt x="783" y="2223"/>
                    </a:lnTo>
                    <a:lnTo>
                      <a:pt x="775" y="2251"/>
                    </a:lnTo>
                    <a:lnTo>
                      <a:pt x="763" y="2278"/>
                    </a:lnTo>
                    <a:lnTo>
                      <a:pt x="746" y="2302"/>
                    </a:lnTo>
                    <a:lnTo>
                      <a:pt x="726" y="2322"/>
                    </a:lnTo>
                    <a:lnTo>
                      <a:pt x="701" y="2339"/>
                    </a:lnTo>
                    <a:lnTo>
                      <a:pt x="675" y="2351"/>
                    </a:lnTo>
                    <a:lnTo>
                      <a:pt x="646" y="2359"/>
                    </a:lnTo>
                    <a:lnTo>
                      <a:pt x="617" y="2362"/>
                    </a:lnTo>
                    <a:lnTo>
                      <a:pt x="228" y="2362"/>
                    </a:lnTo>
                    <a:lnTo>
                      <a:pt x="199" y="2359"/>
                    </a:lnTo>
                    <a:lnTo>
                      <a:pt x="169" y="2351"/>
                    </a:lnTo>
                    <a:lnTo>
                      <a:pt x="143" y="2339"/>
                    </a:lnTo>
                    <a:lnTo>
                      <a:pt x="119" y="2322"/>
                    </a:lnTo>
                    <a:lnTo>
                      <a:pt x="99" y="2302"/>
                    </a:lnTo>
                    <a:lnTo>
                      <a:pt x="82" y="2278"/>
                    </a:lnTo>
                    <a:lnTo>
                      <a:pt x="70" y="2251"/>
                    </a:lnTo>
                    <a:lnTo>
                      <a:pt x="62" y="2223"/>
                    </a:lnTo>
                    <a:lnTo>
                      <a:pt x="59" y="2193"/>
                    </a:lnTo>
                    <a:lnTo>
                      <a:pt x="59" y="2153"/>
                    </a:lnTo>
                    <a:lnTo>
                      <a:pt x="38" y="2129"/>
                    </a:lnTo>
                    <a:lnTo>
                      <a:pt x="20" y="2100"/>
                    </a:lnTo>
                    <a:lnTo>
                      <a:pt x="8" y="2069"/>
                    </a:lnTo>
                    <a:lnTo>
                      <a:pt x="1" y="2037"/>
                    </a:lnTo>
                    <a:lnTo>
                      <a:pt x="0" y="2003"/>
                    </a:lnTo>
                    <a:lnTo>
                      <a:pt x="27" y="1618"/>
                    </a:lnTo>
                    <a:lnTo>
                      <a:pt x="33" y="1582"/>
                    </a:lnTo>
                    <a:lnTo>
                      <a:pt x="42" y="1549"/>
                    </a:lnTo>
                    <a:lnTo>
                      <a:pt x="54" y="1519"/>
                    </a:lnTo>
                    <a:lnTo>
                      <a:pt x="70" y="1493"/>
                    </a:lnTo>
                    <a:lnTo>
                      <a:pt x="87" y="1469"/>
                    </a:lnTo>
                    <a:lnTo>
                      <a:pt x="107" y="1448"/>
                    </a:lnTo>
                    <a:lnTo>
                      <a:pt x="128" y="1430"/>
                    </a:lnTo>
                    <a:lnTo>
                      <a:pt x="151" y="1416"/>
                    </a:lnTo>
                    <a:lnTo>
                      <a:pt x="174" y="1404"/>
                    </a:lnTo>
                    <a:lnTo>
                      <a:pt x="158" y="1370"/>
                    </a:lnTo>
                    <a:lnTo>
                      <a:pt x="147" y="1335"/>
                    </a:lnTo>
                    <a:lnTo>
                      <a:pt x="139" y="1298"/>
                    </a:lnTo>
                    <a:lnTo>
                      <a:pt x="137" y="1261"/>
                    </a:lnTo>
                    <a:lnTo>
                      <a:pt x="140" y="1219"/>
                    </a:lnTo>
                    <a:lnTo>
                      <a:pt x="150" y="1180"/>
                    </a:lnTo>
                    <a:lnTo>
                      <a:pt x="165" y="1142"/>
                    </a:lnTo>
                    <a:lnTo>
                      <a:pt x="184" y="1107"/>
                    </a:lnTo>
                    <a:lnTo>
                      <a:pt x="208" y="1075"/>
                    </a:lnTo>
                    <a:lnTo>
                      <a:pt x="237" y="1048"/>
                    </a:lnTo>
                    <a:lnTo>
                      <a:pt x="268" y="1024"/>
                    </a:lnTo>
                    <a:lnTo>
                      <a:pt x="303" y="1005"/>
                    </a:lnTo>
                    <a:lnTo>
                      <a:pt x="340" y="990"/>
                    </a:lnTo>
                    <a:lnTo>
                      <a:pt x="380" y="980"/>
                    </a:lnTo>
                    <a:lnTo>
                      <a:pt x="421" y="977"/>
                    </a:lnTo>
                    <a:lnTo>
                      <a:pt x="460" y="979"/>
                    </a:lnTo>
                    <a:lnTo>
                      <a:pt x="496" y="988"/>
                    </a:lnTo>
                    <a:lnTo>
                      <a:pt x="532" y="999"/>
                    </a:lnTo>
                    <a:lnTo>
                      <a:pt x="565" y="1016"/>
                    </a:lnTo>
                    <a:lnTo>
                      <a:pt x="595" y="1036"/>
                    </a:lnTo>
                    <a:lnTo>
                      <a:pt x="622" y="1061"/>
                    </a:lnTo>
                    <a:lnTo>
                      <a:pt x="646" y="1088"/>
                    </a:lnTo>
                    <a:lnTo>
                      <a:pt x="644" y="1054"/>
                    </a:lnTo>
                    <a:lnTo>
                      <a:pt x="648" y="1014"/>
                    </a:lnTo>
                    <a:lnTo>
                      <a:pt x="657" y="975"/>
                    </a:lnTo>
                    <a:lnTo>
                      <a:pt x="671" y="939"/>
                    </a:lnTo>
                    <a:lnTo>
                      <a:pt x="690" y="906"/>
                    </a:lnTo>
                    <a:lnTo>
                      <a:pt x="713" y="876"/>
                    </a:lnTo>
                    <a:lnTo>
                      <a:pt x="739" y="848"/>
                    </a:lnTo>
                    <a:lnTo>
                      <a:pt x="770" y="826"/>
                    </a:lnTo>
                    <a:lnTo>
                      <a:pt x="804" y="807"/>
                    </a:lnTo>
                    <a:lnTo>
                      <a:pt x="840" y="793"/>
                    </a:lnTo>
                    <a:lnTo>
                      <a:pt x="878" y="784"/>
                    </a:lnTo>
                    <a:lnTo>
                      <a:pt x="918" y="781"/>
                    </a:lnTo>
                    <a:lnTo>
                      <a:pt x="958" y="784"/>
                    </a:lnTo>
                    <a:lnTo>
                      <a:pt x="997" y="793"/>
                    </a:lnTo>
                    <a:lnTo>
                      <a:pt x="1033" y="807"/>
                    </a:lnTo>
                    <a:lnTo>
                      <a:pt x="1067" y="826"/>
                    </a:lnTo>
                    <a:lnTo>
                      <a:pt x="1098" y="848"/>
                    </a:lnTo>
                    <a:lnTo>
                      <a:pt x="1124" y="876"/>
                    </a:lnTo>
                    <a:lnTo>
                      <a:pt x="1147" y="906"/>
                    </a:lnTo>
                    <a:lnTo>
                      <a:pt x="1166" y="939"/>
                    </a:lnTo>
                    <a:lnTo>
                      <a:pt x="1181" y="975"/>
                    </a:lnTo>
                    <a:lnTo>
                      <a:pt x="1189" y="1014"/>
                    </a:lnTo>
                    <a:lnTo>
                      <a:pt x="1193" y="1053"/>
                    </a:lnTo>
                    <a:lnTo>
                      <a:pt x="1191" y="1087"/>
                    </a:lnTo>
                    <a:lnTo>
                      <a:pt x="1215" y="1061"/>
                    </a:lnTo>
                    <a:lnTo>
                      <a:pt x="1242" y="1036"/>
                    </a:lnTo>
                    <a:lnTo>
                      <a:pt x="1273" y="1016"/>
                    </a:lnTo>
                    <a:lnTo>
                      <a:pt x="1306" y="999"/>
                    </a:lnTo>
                    <a:lnTo>
                      <a:pt x="1342" y="988"/>
                    </a:lnTo>
                    <a:lnTo>
                      <a:pt x="1341" y="985"/>
                    </a:lnTo>
                    <a:lnTo>
                      <a:pt x="1341" y="981"/>
                    </a:lnTo>
                    <a:lnTo>
                      <a:pt x="1341" y="229"/>
                    </a:lnTo>
                    <a:lnTo>
                      <a:pt x="1344" y="192"/>
                    </a:lnTo>
                    <a:lnTo>
                      <a:pt x="1352" y="156"/>
                    </a:lnTo>
                    <a:lnTo>
                      <a:pt x="1366" y="124"/>
                    </a:lnTo>
                    <a:lnTo>
                      <a:pt x="1385" y="94"/>
                    </a:lnTo>
                    <a:lnTo>
                      <a:pt x="1408" y="68"/>
                    </a:lnTo>
                    <a:lnTo>
                      <a:pt x="1435" y="44"/>
                    </a:lnTo>
                    <a:lnTo>
                      <a:pt x="1464" y="25"/>
                    </a:lnTo>
                    <a:lnTo>
                      <a:pt x="1497" y="12"/>
                    </a:lnTo>
                    <a:lnTo>
                      <a:pt x="1532" y="3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035D8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77" name="Freeform 55">
                <a:extLst>
                  <a:ext uri="{FF2B5EF4-FFF2-40B4-BE49-F238E27FC236}">
                    <a16:creationId xmlns:a16="http://schemas.microsoft.com/office/drawing/2014/main" id="{B0DEF068-FA31-4910-ACD6-34531C81D2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5263" y="2153920"/>
                <a:ext cx="193675" cy="334963"/>
              </a:xfrm>
              <a:custGeom>
                <a:avLst/>
                <a:gdLst>
                  <a:gd name="T0" fmla="*/ 409 w 853"/>
                  <a:gd name="T1" fmla="*/ 1281 h 1472"/>
                  <a:gd name="T2" fmla="*/ 381 w 853"/>
                  <a:gd name="T3" fmla="*/ 1301 h 1472"/>
                  <a:gd name="T4" fmla="*/ 369 w 853"/>
                  <a:gd name="T5" fmla="*/ 1336 h 1472"/>
                  <a:gd name="T6" fmla="*/ 381 w 853"/>
                  <a:gd name="T7" fmla="*/ 1370 h 1472"/>
                  <a:gd name="T8" fmla="*/ 409 w 853"/>
                  <a:gd name="T9" fmla="*/ 1391 h 1472"/>
                  <a:gd name="T10" fmla="*/ 445 w 853"/>
                  <a:gd name="T11" fmla="*/ 1391 h 1472"/>
                  <a:gd name="T12" fmla="*/ 474 w 853"/>
                  <a:gd name="T13" fmla="*/ 1370 h 1472"/>
                  <a:gd name="T14" fmla="*/ 485 w 853"/>
                  <a:gd name="T15" fmla="*/ 1336 h 1472"/>
                  <a:gd name="T16" fmla="*/ 474 w 853"/>
                  <a:gd name="T17" fmla="*/ 1301 h 1472"/>
                  <a:gd name="T18" fmla="*/ 445 w 853"/>
                  <a:gd name="T19" fmla="*/ 1281 h 1472"/>
                  <a:gd name="T20" fmla="*/ 118 w 853"/>
                  <a:gd name="T21" fmla="*/ 0 h 1472"/>
                  <a:gd name="T22" fmla="*/ 763 w 853"/>
                  <a:gd name="T23" fmla="*/ 3 h 1472"/>
                  <a:gd name="T24" fmla="*/ 810 w 853"/>
                  <a:gd name="T25" fmla="*/ 25 h 1472"/>
                  <a:gd name="T26" fmla="*/ 841 w 853"/>
                  <a:gd name="T27" fmla="*/ 64 h 1472"/>
                  <a:gd name="T28" fmla="*/ 853 w 853"/>
                  <a:gd name="T29" fmla="*/ 116 h 1472"/>
                  <a:gd name="T30" fmla="*/ 850 w 853"/>
                  <a:gd name="T31" fmla="*/ 1382 h 1472"/>
                  <a:gd name="T32" fmla="*/ 828 w 853"/>
                  <a:gd name="T33" fmla="*/ 1428 h 1472"/>
                  <a:gd name="T34" fmla="*/ 789 w 853"/>
                  <a:gd name="T35" fmla="*/ 1460 h 1472"/>
                  <a:gd name="T36" fmla="*/ 737 w 853"/>
                  <a:gd name="T37" fmla="*/ 1472 h 1472"/>
                  <a:gd name="T38" fmla="*/ 344 w 853"/>
                  <a:gd name="T39" fmla="*/ 1439 h 1472"/>
                  <a:gd name="T40" fmla="*/ 316 w 853"/>
                  <a:gd name="T41" fmla="*/ 1381 h 1472"/>
                  <a:gd name="T42" fmla="*/ 279 w 853"/>
                  <a:gd name="T43" fmla="*/ 1336 h 1472"/>
                  <a:gd name="T44" fmla="*/ 235 w 853"/>
                  <a:gd name="T45" fmla="*/ 1303 h 1472"/>
                  <a:gd name="T46" fmla="*/ 226 w 853"/>
                  <a:gd name="T47" fmla="*/ 1262 h 1472"/>
                  <a:gd name="T48" fmla="*/ 243 w 853"/>
                  <a:gd name="T49" fmla="*/ 1201 h 1472"/>
                  <a:gd name="T50" fmla="*/ 776 w 853"/>
                  <a:gd name="T51" fmla="*/ 154 h 1472"/>
                  <a:gd name="T52" fmla="*/ 79 w 853"/>
                  <a:gd name="T53" fmla="*/ 891 h 1472"/>
                  <a:gd name="T54" fmla="*/ 28 w 853"/>
                  <a:gd name="T55" fmla="*/ 874 h 1472"/>
                  <a:gd name="T56" fmla="*/ 0 w 853"/>
                  <a:gd name="T57" fmla="*/ 116 h 1472"/>
                  <a:gd name="T58" fmla="*/ 13 w 853"/>
                  <a:gd name="T59" fmla="*/ 64 h 1472"/>
                  <a:gd name="T60" fmla="*/ 45 w 853"/>
                  <a:gd name="T61" fmla="*/ 25 h 1472"/>
                  <a:gd name="T62" fmla="*/ 90 w 853"/>
                  <a:gd name="T63" fmla="*/ 3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53" h="1472">
                    <a:moveTo>
                      <a:pt x="427" y="1278"/>
                    </a:moveTo>
                    <a:lnTo>
                      <a:pt x="409" y="1281"/>
                    </a:lnTo>
                    <a:lnTo>
                      <a:pt x="392" y="1290"/>
                    </a:lnTo>
                    <a:lnTo>
                      <a:pt x="381" y="1301"/>
                    </a:lnTo>
                    <a:lnTo>
                      <a:pt x="372" y="1318"/>
                    </a:lnTo>
                    <a:lnTo>
                      <a:pt x="369" y="1336"/>
                    </a:lnTo>
                    <a:lnTo>
                      <a:pt x="372" y="1354"/>
                    </a:lnTo>
                    <a:lnTo>
                      <a:pt x="381" y="1370"/>
                    </a:lnTo>
                    <a:lnTo>
                      <a:pt x="392" y="1383"/>
                    </a:lnTo>
                    <a:lnTo>
                      <a:pt x="409" y="1391"/>
                    </a:lnTo>
                    <a:lnTo>
                      <a:pt x="427" y="1394"/>
                    </a:lnTo>
                    <a:lnTo>
                      <a:pt x="445" y="1391"/>
                    </a:lnTo>
                    <a:lnTo>
                      <a:pt x="461" y="1383"/>
                    </a:lnTo>
                    <a:lnTo>
                      <a:pt x="474" y="1370"/>
                    </a:lnTo>
                    <a:lnTo>
                      <a:pt x="482" y="1354"/>
                    </a:lnTo>
                    <a:lnTo>
                      <a:pt x="485" y="1336"/>
                    </a:lnTo>
                    <a:lnTo>
                      <a:pt x="482" y="1318"/>
                    </a:lnTo>
                    <a:lnTo>
                      <a:pt x="474" y="1301"/>
                    </a:lnTo>
                    <a:lnTo>
                      <a:pt x="461" y="1290"/>
                    </a:lnTo>
                    <a:lnTo>
                      <a:pt x="445" y="1281"/>
                    </a:lnTo>
                    <a:lnTo>
                      <a:pt x="427" y="1278"/>
                    </a:lnTo>
                    <a:close/>
                    <a:moveTo>
                      <a:pt x="118" y="0"/>
                    </a:moveTo>
                    <a:lnTo>
                      <a:pt x="737" y="0"/>
                    </a:lnTo>
                    <a:lnTo>
                      <a:pt x="763" y="3"/>
                    </a:lnTo>
                    <a:lnTo>
                      <a:pt x="789" y="12"/>
                    </a:lnTo>
                    <a:lnTo>
                      <a:pt x="810" y="25"/>
                    </a:lnTo>
                    <a:lnTo>
                      <a:pt x="828" y="43"/>
                    </a:lnTo>
                    <a:lnTo>
                      <a:pt x="841" y="64"/>
                    </a:lnTo>
                    <a:lnTo>
                      <a:pt x="850" y="90"/>
                    </a:lnTo>
                    <a:lnTo>
                      <a:pt x="853" y="116"/>
                    </a:lnTo>
                    <a:lnTo>
                      <a:pt x="853" y="1355"/>
                    </a:lnTo>
                    <a:lnTo>
                      <a:pt x="850" y="1382"/>
                    </a:lnTo>
                    <a:lnTo>
                      <a:pt x="841" y="1407"/>
                    </a:lnTo>
                    <a:lnTo>
                      <a:pt x="828" y="1428"/>
                    </a:lnTo>
                    <a:lnTo>
                      <a:pt x="810" y="1446"/>
                    </a:lnTo>
                    <a:lnTo>
                      <a:pt x="789" y="1460"/>
                    </a:lnTo>
                    <a:lnTo>
                      <a:pt x="763" y="1468"/>
                    </a:lnTo>
                    <a:lnTo>
                      <a:pt x="737" y="1472"/>
                    </a:lnTo>
                    <a:lnTo>
                      <a:pt x="353" y="1472"/>
                    </a:lnTo>
                    <a:lnTo>
                      <a:pt x="344" y="1439"/>
                    </a:lnTo>
                    <a:lnTo>
                      <a:pt x="332" y="1408"/>
                    </a:lnTo>
                    <a:lnTo>
                      <a:pt x="316" y="1381"/>
                    </a:lnTo>
                    <a:lnTo>
                      <a:pt x="299" y="1357"/>
                    </a:lnTo>
                    <a:lnTo>
                      <a:pt x="279" y="1336"/>
                    </a:lnTo>
                    <a:lnTo>
                      <a:pt x="258" y="1318"/>
                    </a:lnTo>
                    <a:lnTo>
                      <a:pt x="235" y="1303"/>
                    </a:lnTo>
                    <a:lnTo>
                      <a:pt x="212" y="1291"/>
                    </a:lnTo>
                    <a:lnTo>
                      <a:pt x="226" y="1262"/>
                    </a:lnTo>
                    <a:lnTo>
                      <a:pt x="236" y="1232"/>
                    </a:lnTo>
                    <a:lnTo>
                      <a:pt x="243" y="1201"/>
                    </a:lnTo>
                    <a:lnTo>
                      <a:pt x="776" y="1201"/>
                    </a:lnTo>
                    <a:lnTo>
                      <a:pt x="776" y="154"/>
                    </a:lnTo>
                    <a:lnTo>
                      <a:pt x="79" y="154"/>
                    </a:lnTo>
                    <a:lnTo>
                      <a:pt x="79" y="891"/>
                    </a:lnTo>
                    <a:lnTo>
                      <a:pt x="53" y="880"/>
                    </a:lnTo>
                    <a:lnTo>
                      <a:pt x="28" y="874"/>
                    </a:lnTo>
                    <a:lnTo>
                      <a:pt x="0" y="868"/>
                    </a:lnTo>
                    <a:lnTo>
                      <a:pt x="0" y="116"/>
                    </a:lnTo>
                    <a:lnTo>
                      <a:pt x="4" y="90"/>
                    </a:lnTo>
                    <a:lnTo>
                      <a:pt x="13" y="64"/>
                    </a:lnTo>
                    <a:lnTo>
                      <a:pt x="27" y="43"/>
                    </a:lnTo>
                    <a:lnTo>
                      <a:pt x="45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78" name="Freeform 56">
                <a:extLst>
                  <a:ext uri="{FF2B5EF4-FFF2-40B4-BE49-F238E27FC236}">
                    <a16:creationId xmlns:a16="http://schemas.microsoft.com/office/drawing/2014/main" id="{D9DC6FEA-5F30-4B2A-A13B-75389672B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0463" y="2331720"/>
                <a:ext cx="366713" cy="307975"/>
              </a:xfrm>
              <a:custGeom>
                <a:avLst/>
                <a:gdLst>
                  <a:gd name="T0" fmla="*/ 1410 w 1612"/>
                  <a:gd name="T1" fmla="*/ 594 h 1356"/>
                  <a:gd name="T2" fmla="*/ 1517 w 1612"/>
                  <a:gd name="T3" fmla="*/ 620 h 1356"/>
                  <a:gd name="T4" fmla="*/ 1580 w 1612"/>
                  <a:gd name="T5" fmla="*/ 706 h 1356"/>
                  <a:gd name="T6" fmla="*/ 1597 w 1612"/>
                  <a:gd name="T7" fmla="*/ 1167 h 1356"/>
                  <a:gd name="T8" fmla="*/ 1550 w 1612"/>
                  <a:gd name="T9" fmla="*/ 1318 h 1356"/>
                  <a:gd name="T10" fmla="*/ 1108 w 1612"/>
                  <a:gd name="T11" fmla="*/ 1356 h 1356"/>
                  <a:gd name="T12" fmla="*/ 1051 w 1612"/>
                  <a:gd name="T13" fmla="*/ 1300 h 1356"/>
                  <a:gd name="T14" fmla="*/ 998 w 1612"/>
                  <a:gd name="T15" fmla="*/ 1152 h 1356"/>
                  <a:gd name="T16" fmla="*/ 1031 w 1612"/>
                  <a:gd name="T17" fmla="*/ 682 h 1356"/>
                  <a:gd name="T18" fmla="*/ 1104 w 1612"/>
                  <a:gd name="T19" fmla="*/ 611 h 1356"/>
                  <a:gd name="T20" fmla="*/ 1224 w 1612"/>
                  <a:gd name="T21" fmla="*/ 592 h 1356"/>
                  <a:gd name="T22" fmla="*/ 331 w 1612"/>
                  <a:gd name="T23" fmla="*/ 591 h 1356"/>
                  <a:gd name="T24" fmla="*/ 474 w 1612"/>
                  <a:gd name="T25" fmla="*/ 601 h 1356"/>
                  <a:gd name="T26" fmla="*/ 556 w 1612"/>
                  <a:gd name="T27" fmla="*/ 645 h 1356"/>
                  <a:gd name="T28" fmla="*/ 619 w 1612"/>
                  <a:gd name="T29" fmla="*/ 1118 h 1356"/>
                  <a:gd name="T30" fmla="*/ 578 w 1612"/>
                  <a:gd name="T31" fmla="*/ 1191 h 1356"/>
                  <a:gd name="T32" fmla="*/ 537 w 1612"/>
                  <a:gd name="T33" fmla="*/ 1345 h 1356"/>
                  <a:gd name="T34" fmla="*/ 82 w 1612"/>
                  <a:gd name="T35" fmla="*/ 1345 h 1356"/>
                  <a:gd name="T36" fmla="*/ 41 w 1612"/>
                  <a:gd name="T37" fmla="*/ 1191 h 1356"/>
                  <a:gd name="T38" fmla="*/ 0 w 1612"/>
                  <a:gd name="T39" fmla="*/ 1118 h 1356"/>
                  <a:gd name="T40" fmla="*/ 63 w 1612"/>
                  <a:gd name="T41" fmla="*/ 645 h 1356"/>
                  <a:gd name="T42" fmla="*/ 145 w 1612"/>
                  <a:gd name="T43" fmla="*/ 601 h 1356"/>
                  <a:gd name="T44" fmla="*/ 288 w 1612"/>
                  <a:gd name="T45" fmla="*/ 591 h 1356"/>
                  <a:gd name="T46" fmla="*/ 879 w 1612"/>
                  <a:gd name="T47" fmla="*/ 371 h 1356"/>
                  <a:gd name="T48" fmla="*/ 991 w 1612"/>
                  <a:gd name="T49" fmla="*/ 388 h 1356"/>
                  <a:gd name="T50" fmla="*/ 1059 w 1612"/>
                  <a:gd name="T51" fmla="*/ 455 h 1356"/>
                  <a:gd name="T52" fmla="*/ 1031 w 1612"/>
                  <a:gd name="T53" fmla="*/ 561 h 1356"/>
                  <a:gd name="T54" fmla="*/ 953 w 1612"/>
                  <a:gd name="T55" fmla="*/ 665 h 1356"/>
                  <a:gd name="T56" fmla="*/ 672 w 1612"/>
                  <a:gd name="T57" fmla="*/ 726 h 1356"/>
                  <a:gd name="T58" fmla="*/ 617 w 1612"/>
                  <a:gd name="T59" fmla="*/ 594 h 1356"/>
                  <a:gd name="T60" fmla="*/ 541 w 1612"/>
                  <a:gd name="T61" fmla="*/ 502 h 1356"/>
                  <a:gd name="T62" fmla="*/ 589 w 1612"/>
                  <a:gd name="T63" fmla="*/ 407 h 1356"/>
                  <a:gd name="T64" fmla="*/ 676 w 1612"/>
                  <a:gd name="T65" fmla="*/ 376 h 1356"/>
                  <a:gd name="T66" fmla="*/ 806 w 1612"/>
                  <a:gd name="T67" fmla="*/ 369 h 1356"/>
                  <a:gd name="T68" fmla="*/ 1412 w 1612"/>
                  <a:gd name="T69" fmla="*/ 237 h 1356"/>
                  <a:gd name="T70" fmla="*/ 1475 w 1612"/>
                  <a:gd name="T71" fmla="*/ 369 h 1356"/>
                  <a:gd name="T72" fmla="*/ 1413 w 1612"/>
                  <a:gd name="T73" fmla="*/ 502 h 1356"/>
                  <a:gd name="T74" fmla="*/ 1271 w 1612"/>
                  <a:gd name="T75" fmla="*/ 542 h 1356"/>
                  <a:gd name="T76" fmla="*/ 1153 w 1612"/>
                  <a:gd name="T77" fmla="*/ 457 h 1356"/>
                  <a:gd name="T78" fmla="*/ 1141 w 1612"/>
                  <a:gd name="T79" fmla="*/ 309 h 1356"/>
                  <a:gd name="T80" fmla="*/ 1242 w 1612"/>
                  <a:gd name="T81" fmla="*/ 208 h 1356"/>
                  <a:gd name="T82" fmla="*/ 370 w 1612"/>
                  <a:gd name="T83" fmla="*/ 208 h 1356"/>
                  <a:gd name="T84" fmla="*/ 471 w 1612"/>
                  <a:gd name="T85" fmla="*/ 309 h 1356"/>
                  <a:gd name="T86" fmla="*/ 458 w 1612"/>
                  <a:gd name="T87" fmla="*/ 457 h 1356"/>
                  <a:gd name="T88" fmla="*/ 341 w 1612"/>
                  <a:gd name="T89" fmla="*/ 542 h 1356"/>
                  <a:gd name="T90" fmla="*/ 198 w 1612"/>
                  <a:gd name="T91" fmla="*/ 502 h 1356"/>
                  <a:gd name="T92" fmla="*/ 137 w 1612"/>
                  <a:gd name="T93" fmla="*/ 369 h 1356"/>
                  <a:gd name="T94" fmla="*/ 199 w 1612"/>
                  <a:gd name="T95" fmla="*/ 237 h 1356"/>
                  <a:gd name="T96" fmla="*/ 806 w 1612"/>
                  <a:gd name="T97" fmla="*/ 0 h 1356"/>
                  <a:gd name="T98" fmla="*/ 939 w 1612"/>
                  <a:gd name="T99" fmla="*/ 71 h 1356"/>
                  <a:gd name="T100" fmla="*/ 957 w 1612"/>
                  <a:gd name="T101" fmla="*/ 218 h 1356"/>
                  <a:gd name="T102" fmla="*/ 862 w 1612"/>
                  <a:gd name="T103" fmla="*/ 315 h 1356"/>
                  <a:gd name="T104" fmla="*/ 724 w 1612"/>
                  <a:gd name="T105" fmla="*/ 303 h 1356"/>
                  <a:gd name="T106" fmla="*/ 647 w 1612"/>
                  <a:gd name="T107" fmla="*/ 191 h 1356"/>
                  <a:gd name="T108" fmla="*/ 692 w 1612"/>
                  <a:gd name="T109" fmla="*/ 48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2" h="1356">
                    <a:moveTo>
                      <a:pt x="1301" y="590"/>
                    </a:moveTo>
                    <a:lnTo>
                      <a:pt x="1324" y="591"/>
                    </a:lnTo>
                    <a:lnTo>
                      <a:pt x="1350" y="591"/>
                    </a:lnTo>
                    <a:lnTo>
                      <a:pt x="1380" y="592"/>
                    </a:lnTo>
                    <a:lnTo>
                      <a:pt x="1410" y="594"/>
                    </a:lnTo>
                    <a:lnTo>
                      <a:pt x="1440" y="596"/>
                    </a:lnTo>
                    <a:lnTo>
                      <a:pt x="1466" y="601"/>
                    </a:lnTo>
                    <a:lnTo>
                      <a:pt x="1483" y="605"/>
                    </a:lnTo>
                    <a:lnTo>
                      <a:pt x="1500" y="611"/>
                    </a:lnTo>
                    <a:lnTo>
                      <a:pt x="1517" y="620"/>
                    </a:lnTo>
                    <a:lnTo>
                      <a:pt x="1533" y="631"/>
                    </a:lnTo>
                    <a:lnTo>
                      <a:pt x="1549" y="645"/>
                    </a:lnTo>
                    <a:lnTo>
                      <a:pt x="1561" y="662"/>
                    </a:lnTo>
                    <a:lnTo>
                      <a:pt x="1572" y="682"/>
                    </a:lnTo>
                    <a:lnTo>
                      <a:pt x="1580" y="706"/>
                    </a:lnTo>
                    <a:lnTo>
                      <a:pt x="1585" y="733"/>
                    </a:lnTo>
                    <a:lnTo>
                      <a:pt x="1612" y="1118"/>
                    </a:lnTo>
                    <a:lnTo>
                      <a:pt x="1611" y="1134"/>
                    </a:lnTo>
                    <a:lnTo>
                      <a:pt x="1606" y="1151"/>
                    </a:lnTo>
                    <a:lnTo>
                      <a:pt x="1597" y="1167"/>
                    </a:lnTo>
                    <a:lnTo>
                      <a:pt x="1586" y="1181"/>
                    </a:lnTo>
                    <a:lnTo>
                      <a:pt x="1571" y="1191"/>
                    </a:lnTo>
                    <a:lnTo>
                      <a:pt x="1553" y="1198"/>
                    </a:lnTo>
                    <a:lnTo>
                      <a:pt x="1553" y="1300"/>
                    </a:lnTo>
                    <a:lnTo>
                      <a:pt x="1550" y="1318"/>
                    </a:lnTo>
                    <a:lnTo>
                      <a:pt x="1541" y="1333"/>
                    </a:lnTo>
                    <a:lnTo>
                      <a:pt x="1530" y="1345"/>
                    </a:lnTo>
                    <a:lnTo>
                      <a:pt x="1514" y="1354"/>
                    </a:lnTo>
                    <a:lnTo>
                      <a:pt x="1496" y="1356"/>
                    </a:lnTo>
                    <a:lnTo>
                      <a:pt x="1108" y="1356"/>
                    </a:lnTo>
                    <a:lnTo>
                      <a:pt x="1090" y="1354"/>
                    </a:lnTo>
                    <a:lnTo>
                      <a:pt x="1074" y="1345"/>
                    </a:lnTo>
                    <a:lnTo>
                      <a:pt x="1062" y="1333"/>
                    </a:lnTo>
                    <a:lnTo>
                      <a:pt x="1054" y="1318"/>
                    </a:lnTo>
                    <a:lnTo>
                      <a:pt x="1051" y="1300"/>
                    </a:lnTo>
                    <a:lnTo>
                      <a:pt x="1051" y="1198"/>
                    </a:lnTo>
                    <a:lnTo>
                      <a:pt x="1033" y="1191"/>
                    </a:lnTo>
                    <a:lnTo>
                      <a:pt x="1018" y="1181"/>
                    </a:lnTo>
                    <a:lnTo>
                      <a:pt x="1007" y="1167"/>
                    </a:lnTo>
                    <a:lnTo>
                      <a:pt x="998" y="1152"/>
                    </a:lnTo>
                    <a:lnTo>
                      <a:pt x="993" y="1135"/>
                    </a:lnTo>
                    <a:lnTo>
                      <a:pt x="992" y="1118"/>
                    </a:lnTo>
                    <a:lnTo>
                      <a:pt x="1019" y="733"/>
                    </a:lnTo>
                    <a:lnTo>
                      <a:pt x="1024" y="706"/>
                    </a:lnTo>
                    <a:lnTo>
                      <a:pt x="1031" y="682"/>
                    </a:lnTo>
                    <a:lnTo>
                      <a:pt x="1043" y="662"/>
                    </a:lnTo>
                    <a:lnTo>
                      <a:pt x="1055" y="645"/>
                    </a:lnTo>
                    <a:lnTo>
                      <a:pt x="1070" y="631"/>
                    </a:lnTo>
                    <a:lnTo>
                      <a:pt x="1087" y="620"/>
                    </a:lnTo>
                    <a:lnTo>
                      <a:pt x="1104" y="611"/>
                    </a:lnTo>
                    <a:lnTo>
                      <a:pt x="1121" y="605"/>
                    </a:lnTo>
                    <a:lnTo>
                      <a:pt x="1138" y="601"/>
                    </a:lnTo>
                    <a:lnTo>
                      <a:pt x="1164" y="596"/>
                    </a:lnTo>
                    <a:lnTo>
                      <a:pt x="1194" y="594"/>
                    </a:lnTo>
                    <a:lnTo>
                      <a:pt x="1224" y="592"/>
                    </a:lnTo>
                    <a:lnTo>
                      <a:pt x="1254" y="591"/>
                    </a:lnTo>
                    <a:lnTo>
                      <a:pt x="1280" y="591"/>
                    </a:lnTo>
                    <a:lnTo>
                      <a:pt x="1301" y="590"/>
                    </a:lnTo>
                    <a:close/>
                    <a:moveTo>
                      <a:pt x="310" y="590"/>
                    </a:moveTo>
                    <a:lnTo>
                      <a:pt x="331" y="591"/>
                    </a:lnTo>
                    <a:lnTo>
                      <a:pt x="357" y="591"/>
                    </a:lnTo>
                    <a:lnTo>
                      <a:pt x="387" y="592"/>
                    </a:lnTo>
                    <a:lnTo>
                      <a:pt x="418" y="594"/>
                    </a:lnTo>
                    <a:lnTo>
                      <a:pt x="448" y="596"/>
                    </a:lnTo>
                    <a:lnTo>
                      <a:pt x="474" y="601"/>
                    </a:lnTo>
                    <a:lnTo>
                      <a:pt x="490" y="605"/>
                    </a:lnTo>
                    <a:lnTo>
                      <a:pt x="507" y="611"/>
                    </a:lnTo>
                    <a:lnTo>
                      <a:pt x="525" y="620"/>
                    </a:lnTo>
                    <a:lnTo>
                      <a:pt x="541" y="631"/>
                    </a:lnTo>
                    <a:lnTo>
                      <a:pt x="556" y="645"/>
                    </a:lnTo>
                    <a:lnTo>
                      <a:pt x="569" y="662"/>
                    </a:lnTo>
                    <a:lnTo>
                      <a:pt x="580" y="682"/>
                    </a:lnTo>
                    <a:lnTo>
                      <a:pt x="587" y="706"/>
                    </a:lnTo>
                    <a:lnTo>
                      <a:pt x="593" y="733"/>
                    </a:lnTo>
                    <a:lnTo>
                      <a:pt x="619" y="1118"/>
                    </a:lnTo>
                    <a:lnTo>
                      <a:pt x="618" y="1135"/>
                    </a:lnTo>
                    <a:lnTo>
                      <a:pt x="614" y="1152"/>
                    </a:lnTo>
                    <a:lnTo>
                      <a:pt x="605" y="1167"/>
                    </a:lnTo>
                    <a:lnTo>
                      <a:pt x="593" y="1181"/>
                    </a:lnTo>
                    <a:lnTo>
                      <a:pt x="578" y="1191"/>
                    </a:lnTo>
                    <a:lnTo>
                      <a:pt x="560" y="1198"/>
                    </a:lnTo>
                    <a:lnTo>
                      <a:pt x="560" y="1300"/>
                    </a:lnTo>
                    <a:lnTo>
                      <a:pt x="558" y="1318"/>
                    </a:lnTo>
                    <a:lnTo>
                      <a:pt x="549" y="1333"/>
                    </a:lnTo>
                    <a:lnTo>
                      <a:pt x="537" y="1345"/>
                    </a:lnTo>
                    <a:lnTo>
                      <a:pt x="522" y="1354"/>
                    </a:lnTo>
                    <a:lnTo>
                      <a:pt x="504" y="1356"/>
                    </a:lnTo>
                    <a:lnTo>
                      <a:pt x="115" y="1356"/>
                    </a:lnTo>
                    <a:lnTo>
                      <a:pt x="97" y="1354"/>
                    </a:lnTo>
                    <a:lnTo>
                      <a:pt x="82" y="1345"/>
                    </a:lnTo>
                    <a:lnTo>
                      <a:pt x="70" y="1333"/>
                    </a:lnTo>
                    <a:lnTo>
                      <a:pt x="61" y="1318"/>
                    </a:lnTo>
                    <a:lnTo>
                      <a:pt x="59" y="1300"/>
                    </a:lnTo>
                    <a:lnTo>
                      <a:pt x="59" y="1198"/>
                    </a:lnTo>
                    <a:lnTo>
                      <a:pt x="41" y="1191"/>
                    </a:lnTo>
                    <a:lnTo>
                      <a:pt x="25" y="1181"/>
                    </a:lnTo>
                    <a:lnTo>
                      <a:pt x="14" y="1167"/>
                    </a:lnTo>
                    <a:lnTo>
                      <a:pt x="5" y="1151"/>
                    </a:lnTo>
                    <a:lnTo>
                      <a:pt x="0" y="1134"/>
                    </a:lnTo>
                    <a:lnTo>
                      <a:pt x="0" y="1118"/>
                    </a:lnTo>
                    <a:lnTo>
                      <a:pt x="26" y="733"/>
                    </a:lnTo>
                    <a:lnTo>
                      <a:pt x="31" y="706"/>
                    </a:lnTo>
                    <a:lnTo>
                      <a:pt x="39" y="682"/>
                    </a:lnTo>
                    <a:lnTo>
                      <a:pt x="50" y="662"/>
                    </a:lnTo>
                    <a:lnTo>
                      <a:pt x="63" y="645"/>
                    </a:lnTo>
                    <a:lnTo>
                      <a:pt x="78" y="631"/>
                    </a:lnTo>
                    <a:lnTo>
                      <a:pt x="94" y="620"/>
                    </a:lnTo>
                    <a:lnTo>
                      <a:pt x="111" y="611"/>
                    </a:lnTo>
                    <a:lnTo>
                      <a:pt x="129" y="605"/>
                    </a:lnTo>
                    <a:lnTo>
                      <a:pt x="145" y="601"/>
                    </a:lnTo>
                    <a:lnTo>
                      <a:pt x="171" y="596"/>
                    </a:lnTo>
                    <a:lnTo>
                      <a:pt x="201" y="594"/>
                    </a:lnTo>
                    <a:lnTo>
                      <a:pt x="231" y="592"/>
                    </a:lnTo>
                    <a:lnTo>
                      <a:pt x="262" y="591"/>
                    </a:lnTo>
                    <a:lnTo>
                      <a:pt x="288" y="591"/>
                    </a:lnTo>
                    <a:lnTo>
                      <a:pt x="310" y="590"/>
                    </a:lnTo>
                    <a:close/>
                    <a:moveTo>
                      <a:pt x="806" y="369"/>
                    </a:moveTo>
                    <a:lnTo>
                      <a:pt x="826" y="369"/>
                    </a:lnTo>
                    <a:lnTo>
                      <a:pt x="850" y="370"/>
                    </a:lnTo>
                    <a:lnTo>
                      <a:pt x="879" y="371"/>
                    </a:lnTo>
                    <a:lnTo>
                      <a:pt x="907" y="373"/>
                    </a:lnTo>
                    <a:lnTo>
                      <a:pt x="935" y="376"/>
                    </a:lnTo>
                    <a:lnTo>
                      <a:pt x="960" y="379"/>
                    </a:lnTo>
                    <a:lnTo>
                      <a:pt x="975" y="383"/>
                    </a:lnTo>
                    <a:lnTo>
                      <a:pt x="991" y="388"/>
                    </a:lnTo>
                    <a:lnTo>
                      <a:pt x="1007" y="397"/>
                    </a:lnTo>
                    <a:lnTo>
                      <a:pt x="1023" y="407"/>
                    </a:lnTo>
                    <a:lnTo>
                      <a:pt x="1036" y="420"/>
                    </a:lnTo>
                    <a:lnTo>
                      <a:pt x="1049" y="436"/>
                    </a:lnTo>
                    <a:lnTo>
                      <a:pt x="1059" y="455"/>
                    </a:lnTo>
                    <a:lnTo>
                      <a:pt x="1067" y="477"/>
                    </a:lnTo>
                    <a:lnTo>
                      <a:pt x="1070" y="502"/>
                    </a:lnTo>
                    <a:lnTo>
                      <a:pt x="1073" y="537"/>
                    </a:lnTo>
                    <a:lnTo>
                      <a:pt x="1052" y="548"/>
                    </a:lnTo>
                    <a:lnTo>
                      <a:pt x="1031" y="561"/>
                    </a:lnTo>
                    <a:lnTo>
                      <a:pt x="1012" y="576"/>
                    </a:lnTo>
                    <a:lnTo>
                      <a:pt x="994" y="594"/>
                    </a:lnTo>
                    <a:lnTo>
                      <a:pt x="978" y="615"/>
                    </a:lnTo>
                    <a:lnTo>
                      <a:pt x="964" y="639"/>
                    </a:lnTo>
                    <a:lnTo>
                      <a:pt x="953" y="665"/>
                    </a:lnTo>
                    <a:lnTo>
                      <a:pt x="944" y="694"/>
                    </a:lnTo>
                    <a:lnTo>
                      <a:pt x="939" y="726"/>
                    </a:lnTo>
                    <a:lnTo>
                      <a:pt x="915" y="1087"/>
                    </a:lnTo>
                    <a:lnTo>
                      <a:pt x="697" y="1087"/>
                    </a:lnTo>
                    <a:lnTo>
                      <a:pt x="672" y="726"/>
                    </a:lnTo>
                    <a:lnTo>
                      <a:pt x="667" y="694"/>
                    </a:lnTo>
                    <a:lnTo>
                      <a:pt x="659" y="665"/>
                    </a:lnTo>
                    <a:lnTo>
                      <a:pt x="648" y="639"/>
                    </a:lnTo>
                    <a:lnTo>
                      <a:pt x="634" y="615"/>
                    </a:lnTo>
                    <a:lnTo>
                      <a:pt x="617" y="594"/>
                    </a:lnTo>
                    <a:lnTo>
                      <a:pt x="599" y="576"/>
                    </a:lnTo>
                    <a:lnTo>
                      <a:pt x="580" y="561"/>
                    </a:lnTo>
                    <a:lnTo>
                      <a:pt x="560" y="548"/>
                    </a:lnTo>
                    <a:lnTo>
                      <a:pt x="539" y="537"/>
                    </a:lnTo>
                    <a:lnTo>
                      <a:pt x="541" y="502"/>
                    </a:lnTo>
                    <a:lnTo>
                      <a:pt x="545" y="477"/>
                    </a:lnTo>
                    <a:lnTo>
                      <a:pt x="553" y="455"/>
                    </a:lnTo>
                    <a:lnTo>
                      <a:pt x="563" y="436"/>
                    </a:lnTo>
                    <a:lnTo>
                      <a:pt x="575" y="420"/>
                    </a:lnTo>
                    <a:lnTo>
                      <a:pt x="589" y="407"/>
                    </a:lnTo>
                    <a:lnTo>
                      <a:pt x="604" y="397"/>
                    </a:lnTo>
                    <a:lnTo>
                      <a:pt x="620" y="388"/>
                    </a:lnTo>
                    <a:lnTo>
                      <a:pt x="636" y="383"/>
                    </a:lnTo>
                    <a:lnTo>
                      <a:pt x="652" y="379"/>
                    </a:lnTo>
                    <a:lnTo>
                      <a:pt x="676" y="376"/>
                    </a:lnTo>
                    <a:lnTo>
                      <a:pt x="705" y="373"/>
                    </a:lnTo>
                    <a:lnTo>
                      <a:pt x="733" y="371"/>
                    </a:lnTo>
                    <a:lnTo>
                      <a:pt x="761" y="370"/>
                    </a:lnTo>
                    <a:lnTo>
                      <a:pt x="786" y="369"/>
                    </a:lnTo>
                    <a:lnTo>
                      <a:pt x="806" y="369"/>
                    </a:lnTo>
                    <a:close/>
                    <a:moveTo>
                      <a:pt x="1301" y="196"/>
                    </a:moveTo>
                    <a:lnTo>
                      <a:pt x="1333" y="199"/>
                    </a:lnTo>
                    <a:lnTo>
                      <a:pt x="1362" y="208"/>
                    </a:lnTo>
                    <a:lnTo>
                      <a:pt x="1388" y="220"/>
                    </a:lnTo>
                    <a:lnTo>
                      <a:pt x="1412" y="237"/>
                    </a:lnTo>
                    <a:lnTo>
                      <a:pt x="1434" y="258"/>
                    </a:lnTo>
                    <a:lnTo>
                      <a:pt x="1450" y="282"/>
                    </a:lnTo>
                    <a:lnTo>
                      <a:pt x="1463" y="309"/>
                    </a:lnTo>
                    <a:lnTo>
                      <a:pt x="1472" y="338"/>
                    </a:lnTo>
                    <a:lnTo>
                      <a:pt x="1475" y="369"/>
                    </a:lnTo>
                    <a:lnTo>
                      <a:pt x="1472" y="400"/>
                    </a:lnTo>
                    <a:lnTo>
                      <a:pt x="1464" y="430"/>
                    </a:lnTo>
                    <a:lnTo>
                      <a:pt x="1451" y="457"/>
                    </a:lnTo>
                    <a:lnTo>
                      <a:pt x="1435" y="481"/>
                    </a:lnTo>
                    <a:lnTo>
                      <a:pt x="1413" y="502"/>
                    </a:lnTo>
                    <a:lnTo>
                      <a:pt x="1389" y="520"/>
                    </a:lnTo>
                    <a:lnTo>
                      <a:pt x="1363" y="533"/>
                    </a:lnTo>
                    <a:lnTo>
                      <a:pt x="1333" y="542"/>
                    </a:lnTo>
                    <a:lnTo>
                      <a:pt x="1301" y="545"/>
                    </a:lnTo>
                    <a:lnTo>
                      <a:pt x="1271" y="542"/>
                    </a:lnTo>
                    <a:lnTo>
                      <a:pt x="1241" y="533"/>
                    </a:lnTo>
                    <a:lnTo>
                      <a:pt x="1214" y="520"/>
                    </a:lnTo>
                    <a:lnTo>
                      <a:pt x="1191" y="502"/>
                    </a:lnTo>
                    <a:lnTo>
                      <a:pt x="1169" y="481"/>
                    </a:lnTo>
                    <a:lnTo>
                      <a:pt x="1153" y="457"/>
                    </a:lnTo>
                    <a:lnTo>
                      <a:pt x="1140" y="430"/>
                    </a:lnTo>
                    <a:lnTo>
                      <a:pt x="1131" y="400"/>
                    </a:lnTo>
                    <a:lnTo>
                      <a:pt x="1129" y="369"/>
                    </a:lnTo>
                    <a:lnTo>
                      <a:pt x="1132" y="338"/>
                    </a:lnTo>
                    <a:lnTo>
                      <a:pt x="1141" y="309"/>
                    </a:lnTo>
                    <a:lnTo>
                      <a:pt x="1154" y="282"/>
                    </a:lnTo>
                    <a:lnTo>
                      <a:pt x="1170" y="258"/>
                    </a:lnTo>
                    <a:lnTo>
                      <a:pt x="1192" y="237"/>
                    </a:lnTo>
                    <a:lnTo>
                      <a:pt x="1215" y="220"/>
                    </a:lnTo>
                    <a:lnTo>
                      <a:pt x="1242" y="208"/>
                    </a:lnTo>
                    <a:lnTo>
                      <a:pt x="1271" y="199"/>
                    </a:lnTo>
                    <a:lnTo>
                      <a:pt x="1301" y="196"/>
                    </a:lnTo>
                    <a:close/>
                    <a:moveTo>
                      <a:pt x="310" y="196"/>
                    </a:moveTo>
                    <a:lnTo>
                      <a:pt x="340" y="199"/>
                    </a:lnTo>
                    <a:lnTo>
                      <a:pt x="370" y="208"/>
                    </a:lnTo>
                    <a:lnTo>
                      <a:pt x="396" y="220"/>
                    </a:lnTo>
                    <a:lnTo>
                      <a:pt x="420" y="237"/>
                    </a:lnTo>
                    <a:lnTo>
                      <a:pt x="441" y="258"/>
                    </a:lnTo>
                    <a:lnTo>
                      <a:pt x="457" y="282"/>
                    </a:lnTo>
                    <a:lnTo>
                      <a:pt x="471" y="309"/>
                    </a:lnTo>
                    <a:lnTo>
                      <a:pt x="479" y="338"/>
                    </a:lnTo>
                    <a:lnTo>
                      <a:pt x="482" y="369"/>
                    </a:lnTo>
                    <a:lnTo>
                      <a:pt x="480" y="400"/>
                    </a:lnTo>
                    <a:lnTo>
                      <a:pt x="471" y="430"/>
                    </a:lnTo>
                    <a:lnTo>
                      <a:pt x="458" y="457"/>
                    </a:lnTo>
                    <a:lnTo>
                      <a:pt x="442" y="481"/>
                    </a:lnTo>
                    <a:lnTo>
                      <a:pt x="422" y="502"/>
                    </a:lnTo>
                    <a:lnTo>
                      <a:pt x="397" y="520"/>
                    </a:lnTo>
                    <a:lnTo>
                      <a:pt x="370" y="533"/>
                    </a:lnTo>
                    <a:lnTo>
                      <a:pt x="341" y="542"/>
                    </a:lnTo>
                    <a:lnTo>
                      <a:pt x="310" y="545"/>
                    </a:lnTo>
                    <a:lnTo>
                      <a:pt x="278" y="542"/>
                    </a:lnTo>
                    <a:lnTo>
                      <a:pt x="249" y="533"/>
                    </a:lnTo>
                    <a:lnTo>
                      <a:pt x="222" y="520"/>
                    </a:lnTo>
                    <a:lnTo>
                      <a:pt x="198" y="502"/>
                    </a:lnTo>
                    <a:lnTo>
                      <a:pt x="176" y="481"/>
                    </a:lnTo>
                    <a:lnTo>
                      <a:pt x="160" y="457"/>
                    </a:lnTo>
                    <a:lnTo>
                      <a:pt x="147" y="430"/>
                    </a:lnTo>
                    <a:lnTo>
                      <a:pt x="139" y="400"/>
                    </a:lnTo>
                    <a:lnTo>
                      <a:pt x="137" y="369"/>
                    </a:lnTo>
                    <a:lnTo>
                      <a:pt x="139" y="338"/>
                    </a:lnTo>
                    <a:lnTo>
                      <a:pt x="148" y="309"/>
                    </a:lnTo>
                    <a:lnTo>
                      <a:pt x="161" y="282"/>
                    </a:lnTo>
                    <a:lnTo>
                      <a:pt x="179" y="258"/>
                    </a:lnTo>
                    <a:lnTo>
                      <a:pt x="199" y="237"/>
                    </a:lnTo>
                    <a:lnTo>
                      <a:pt x="223" y="220"/>
                    </a:lnTo>
                    <a:lnTo>
                      <a:pt x="249" y="208"/>
                    </a:lnTo>
                    <a:lnTo>
                      <a:pt x="279" y="199"/>
                    </a:lnTo>
                    <a:lnTo>
                      <a:pt x="310" y="196"/>
                    </a:lnTo>
                    <a:close/>
                    <a:moveTo>
                      <a:pt x="806" y="0"/>
                    </a:moveTo>
                    <a:lnTo>
                      <a:pt x="838" y="4"/>
                    </a:lnTo>
                    <a:lnTo>
                      <a:pt x="868" y="13"/>
                    </a:lnTo>
                    <a:lnTo>
                      <a:pt x="896" y="28"/>
                    </a:lnTo>
                    <a:lnTo>
                      <a:pt x="919" y="48"/>
                    </a:lnTo>
                    <a:lnTo>
                      <a:pt x="939" y="71"/>
                    </a:lnTo>
                    <a:lnTo>
                      <a:pt x="954" y="99"/>
                    </a:lnTo>
                    <a:lnTo>
                      <a:pt x="963" y="130"/>
                    </a:lnTo>
                    <a:lnTo>
                      <a:pt x="968" y="161"/>
                    </a:lnTo>
                    <a:lnTo>
                      <a:pt x="964" y="191"/>
                    </a:lnTo>
                    <a:lnTo>
                      <a:pt x="957" y="218"/>
                    </a:lnTo>
                    <a:lnTo>
                      <a:pt x="945" y="244"/>
                    </a:lnTo>
                    <a:lnTo>
                      <a:pt x="930" y="267"/>
                    </a:lnTo>
                    <a:lnTo>
                      <a:pt x="911" y="287"/>
                    </a:lnTo>
                    <a:lnTo>
                      <a:pt x="887" y="303"/>
                    </a:lnTo>
                    <a:lnTo>
                      <a:pt x="862" y="315"/>
                    </a:lnTo>
                    <a:lnTo>
                      <a:pt x="835" y="323"/>
                    </a:lnTo>
                    <a:lnTo>
                      <a:pt x="806" y="326"/>
                    </a:lnTo>
                    <a:lnTo>
                      <a:pt x="776" y="323"/>
                    </a:lnTo>
                    <a:lnTo>
                      <a:pt x="749" y="315"/>
                    </a:lnTo>
                    <a:lnTo>
                      <a:pt x="724" y="303"/>
                    </a:lnTo>
                    <a:lnTo>
                      <a:pt x="701" y="287"/>
                    </a:lnTo>
                    <a:lnTo>
                      <a:pt x="681" y="267"/>
                    </a:lnTo>
                    <a:lnTo>
                      <a:pt x="666" y="244"/>
                    </a:lnTo>
                    <a:lnTo>
                      <a:pt x="654" y="218"/>
                    </a:lnTo>
                    <a:lnTo>
                      <a:pt x="647" y="191"/>
                    </a:lnTo>
                    <a:lnTo>
                      <a:pt x="644" y="161"/>
                    </a:lnTo>
                    <a:lnTo>
                      <a:pt x="648" y="130"/>
                    </a:lnTo>
                    <a:lnTo>
                      <a:pt x="657" y="99"/>
                    </a:lnTo>
                    <a:lnTo>
                      <a:pt x="672" y="71"/>
                    </a:lnTo>
                    <a:lnTo>
                      <a:pt x="692" y="48"/>
                    </a:lnTo>
                    <a:lnTo>
                      <a:pt x="716" y="28"/>
                    </a:lnTo>
                    <a:lnTo>
                      <a:pt x="743" y="13"/>
                    </a:lnTo>
                    <a:lnTo>
                      <a:pt x="773" y="4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</p:grpSp>
      </p:grpSp>
      <p:sp>
        <p:nvSpPr>
          <p:cNvPr id="83" name="Title 1">
            <a:extLst>
              <a:ext uri="{FF2B5EF4-FFF2-40B4-BE49-F238E27FC236}">
                <a16:creationId xmlns:a16="http://schemas.microsoft.com/office/drawing/2014/main" id="{5B69E7F1-903B-40A5-8FA2-D4928354A912}"/>
              </a:ext>
            </a:extLst>
          </p:cNvPr>
          <p:cNvSpPr txBox="1">
            <a:spLocks/>
          </p:cNvSpPr>
          <p:nvPr/>
        </p:nvSpPr>
        <p:spPr>
          <a:xfrm>
            <a:off x="1075946" y="1651568"/>
            <a:ext cx="1737359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Mapping &amp; Visualization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C429E185-24F1-4046-A0AA-D304AC11C063}"/>
              </a:ext>
            </a:extLst>
          </p:cNvPr>
          <p:cNvSpPr txBox="1">
            <a:spLocks/>
          </p:cNvSpPr>
          <p:nvPr/>
        </p:nvSpPr>
        <p:spPr>
          <a:xfrm>
            <a:off x="7039168" y="1703822"/>
            <a:ext cx="1737359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chemeClr val="tx1"/>
                </a:solidFill>
                <a:latin typeface="+mn-lt"/>
                <a:ea typeface="Avenir LT Std 65 Medium" charset="0"/>
                <a:cs typeface="Avenir LT Std 65 Medium" charset="0"/>
              </a:rPr>
              <a:t>Monitoring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venir LT Std 65 Medium" charset="0"/>
              <a:cs typeface="Avenir LT Std 65 Medium" charset="0"/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A8BDE9C4-C382-4264-B473-2C8706643840}"/>
              </a:ext>
            </a:extLst>
          </p:cNvPr>
          <p:cNvSpPr txBox="1">
            <a:spLocks/>
          </p:cNvSpPr>
          <p:nvPr/>
        </p:nvSpPr>
        <p:spPr>
          <a:xfrm>
            <a:off x="2252028" y="3655361"/>
            <a:ext cx="173735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chemeClr val="tx1"/>
                </a:solidFill>
                <a:latin typeface="+mn-lt"/>
                <a:ea typeface="Avenir LT Std 65 Medium" charset="0"/>
                <a:cs typeface="Avenir LT Std 65 Medium" charset="0"/>
              </a:rPr>
              <a:t>Design &amp; Planning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venir LT Std 65 Medium" charset="0"/>
              <a:cs typeface="Avenir LT Std 65 Medium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AE8E12-E3BF-471D-B345-F056E4A21179}"/>
              </a:ext>
            </a:extLst>
          </p:cNvPr>
          <p:cNvGrpSpPr/>
          <p:nvPr/>
        </p:nvGrpSpPr>
        <p:grpSpPr>
          <a:xfrm>
            <a:off x="6584620" y="4488122"/>
            <a:ext cx="967924" cy="600117"/>
            <a:chOff x="7252611" y="1508625"/>
            <a:chExt cx="967924" cy="600117"/>
          </a:xfrm>
        </p:grpSpPr>
        <p:sp>
          <p:nvSpPr>
            <p:cNvPr id="91" name="Freeform 53">
              <a:extLst>
                <a:ext uri="{FF2B5EF4-FFF2-40B4-BE49-F238E27FC236}">
                  <a16:creationId xmlns:a16="http://schemas.microsoft.com/office/drawing/2014/main" id="{D87EF376-F42A-4C89-A657-E16607580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2611" y="1604391"/>
              <a:ext cx="325289" cy="371585"/>
            </a:xfrm>
            <a:custGeom>
              <a:avLst/>
              <a:gdLst>
                <a:gd name="T0" fmla="*/ 398 w 1863"/>
                <a:gd name="T1" fmla="*/ 452 h 2136"/>
                <a:gd name="T2" fmla="*/ 505 w 1863"/>
                <a:gd name="T3" fmla="*/ 465 h 2136"/>
                <a:gd name="T4" fmla="*/ 571 w 1863"/>
                <a:gd name="T5" fmla="*/ 506 h 2136"/>
                <a:gd name="T6" fmla="*/ 609 w 1863"/>
                <a:gd name="T7" fmla="*/ 597 h 2136"/>
                <a:gd name="T8" fmla="*/ 623 w 1863"/>
                <a:gd name="T9" fmla="*/ 1041 h 2136"/>
                <a:gd name="T10" fmla="*/ 562 w 1863"/>
                <a:gd name="T11" fmla="*/ 1076 h 2136"/>
                <a:gd name="T12" fmla="*/ 502 w 1863"/>
                <a:gd name="T13" fmla="*/ 1953 h 2136"/>
                <a:gd name="T14" fmla="*/ 412 w 1863"/>
                <a:gd name="T15" fmla="*/ 1979 h 2136"/>
                <a:gd name="T16" fmla="*/ 356 w 1863"/>
                <a:gd name="T17" fmla="*/ 1946 h 2136"/>
                <a:gd name="T18" fmla="*/ 289 w 1863"/>
                <a:gd name="T19" fmla="*/ 1270 h 2136"/>
                <a:gd name="T20" fmla="*/ 271 w 1863"/>
                <a:gd name="T21" fmla="*/ 1960 h 2136"/>
                <a:gd name="T22" fmla="*/ 184 w 1863"/>
                <a:gd name="T23" fmla="*/ 1979 h 2136"/>
                <a:gd name="T24" fmla="*/ 124 w 1863"/>
                <a:gd name="T25" fmla="*/ 1936 h 2136"/>
                <a:gd name="T26" fmla="*/ 56 w 1863"/>
                <a:gd name="T27" fmla="*/ 1073 h 2136"/>
                <a:gd name="T28" fmla="*/ 5 w 1863"/>
                <a:gd name="T29" fmla="*/ 1025 h 2136"/>
                <a:gd name="T30" fmla="*/ 32 w 1863"/>
                <a:gd name="T31" fmla="*/ 568 h 2136"/>
                <a:gd name="T32" fmla="*/ 80 w 1863"/>
                <a:gd name="T33" fmla="*/ 491 h 2136"/>
                <a:gd name="T34" fmla="*/ 149 w 1863"/>
                <a:gd name="T35" fmla="*/ 461 h 2136"/>
                <a:gd name="T36" fmla="*/ 269 w 1863"/>
                <a:gd name="T37" fmla="*/ 451 h 2136"/>
                <a:gd name="T38" fmla="*/ 1531 w 1863"/>
                <a:gd name="T39" fmla="*/ 448 h 2136"/>
                <a:gd name="T40" fmla="*/ 1643 w 1863"/>
                <a:gd name="T41" fmla="*/ 452 h 2136"/>
                <a:gd name="T42" fmla="*/ 1732 w 1863"/>
                <a:gd name="T43" fmla="*/ 469 h 2136"/>
                <a:gd name="T44" fmla="*/ 1796 w 1863"/>
                <a:gd name="T45" fmla="*/ 517 h 2136"/>
                <a:gd name="T46" fmla="*/ 1832 w 1863"/>
                <a:gd name="T47" fmla="*/ 610 h 2136"/>
                <a:gd name="T48" fmla="*/ 1851 w 1863"/>
                <a:gd name="T49" fmla="*/ 1094 h 2136"/>
                <a:gd name="T50" fmla="*/ 1799 w 1863"/>
                <a:gd name="T51" fmla="*/ 1137 h 2136"/>
                <a:gd name="T52" fmla="*/ 1726 w 1863"/>
                <a:gd name="T53" fmla="*/ 2087 h 2136"/>
                <a:gd name="T54" fmla="*/ 1676 w 1863"/>
                <a:gd name="T55" fmla="*/ 2134 h 2136"/>
                <a:gd name="T56" fmla="*/ 1578 w 1863"/>
                <a:gd name="T57" fmla="*/ 2126 h 2136"/>
                <a:gd name="T58" fmla="*/ 1542 w 1863"/>
                <a:gd name="T59" fmla="*/ 2065 h 2136"/>
                <a:gd name="T60" fmla="*/ 1476 w 1863"/>
                <a:gd name="T61" fmla="*/ 2084 h 2136"/>
                <a:gd name="T62" fmla="*/ 1427 w 1863"/>
                <a:gd name="T63" fmla="*/ 2134 h 2136"/>
                <a:gd name="T64" fmla="*/ 1328 w 1863"/>
                <a:gd name="T65" fmla="*/ 2128 h 2136"/>
                <a:gd name="T66" fmla="*/ 1293 w 1863"/>
                <a:gd name="T67" fmla="*/ 2068 h 2136"/>
                <a:gd name="T68" fmla="*/ 1206 w 1863"/>
                <a:gd name="T69" fmla="*/ 1130 h 2136"/>
                <a:gd name="T70" fmla="*/ 1163 w 1863"/>
                <a:gd name="T71" fmla="*/ 1079 h 2136"/>
                <a:gd name="T72" fmla="*/ 1194 w 1863"/>
                <a:gd name="T73" fmla="*/ 581 h 2136"/>
                <a:gd name="T74" fmla="*/ 1240 w 1863"/>
                <a:gd name="T75" fmla="*/ 501 h 2136"/>
                <a:gd name="T76" fmla="*/ 1307 w 1863"/>
                <a:gd name="T77" fmla="*/ 463 h 2136"/>
                <a:gd name="T78" fmla="*/ 1408 w 1863"/>
                <a:gd name="T79" fmla="*/ 450 h 2136"/>
                <a:gd name="T80" fmla="*/ 1511 w 1863"/>
                <a:gd name="T81" fmla="*/ 448 h 2136"/>
                <a:gd name="T82" fmla="*/ 407 w 1863"/>
                <a:gd name="T83" fmla="*/ 70 h 2136"/>
                <a:gd name="T84" fmla="*/ 483 w 1863"/>
                <a:gd name="T85" fmla="*/ 161 h 2136"/>
                <a:gd name="T86" fmla="*/ 484 w 1863"/>
                <a:gd name="T87" fmla="*/ 285 h 2136"/>
                <a:gd name="T88" fmla="*/ 408 w 1863"/>
                <a:gd name="T89" fmla="*/ 377 h 2136"/>
                <a:gd name="T90" fmla="*/ 286 w 1863"/>
                <a:gd name="T91" fmla="*/ 399 h 2136"/>
                <a:gd name="T92" fmla="*/ 181 w 1863"/>
                <a:gd name="T93" fmla="*/ 338 h 2136"/>
                <a:gd name="T94" fmla="*/ 141 w 1863"/>
                <a:gd name="T95" fmla="*/ 223 h 2136"/>
                <a:gd name="T96" fmla="*/ 183 w 1863"/>
                <a:gd name="T97" fmla="*/ 109 h 2136"/>
                <a:gd name="T98" fmla="*/ 286 w 1863"/>
                <a:gd name="T99" fmla="*/ 49 h 2136"/>
                <a:gd name="T100" fmla="*/ 1579 w 1863"/>
                <a:gd name="T101" fmla="*/ 13 h 2136"/>
                <a:gd name="T102" fmla="*/ 1679 w 1863"/>
                <a:gd name="T103" fmla="*/ 97 h 2136"/>
                <a:gd name="T104" fmla="*/ 1703 w 1863"/>
                <a:gd name="T105" fmla="*/ 231 h 2136"/>
                <a:gd name="T106" fmla="*/ 1638 w 1863"/>
                <a:gd name="T107" fmla="*/ 348 h 2136"/>
                <a:gd name="T108" fmla="*/ 1511 w 1863"/>
                <a:gd name="T109" fmla="*/ 395 h 2136"/>
                <a:gd name="T110" fmla="*/ 1383 w 1863"/>
                <a:gd name="T111" fmla="*/ 348 h 2136"/>
                <a:gd name="T112" fmla="*/ 1318 w 1863"/>
                <a:gd name="T113" fmla="*/ 231 h 2136"/>
                <a:gd name="T114" fmla="*/ 1342 w 1863"/>
                <a:gd name="T115" fmla="*/ 97 h 2136"/>
                <a:gd name="T116" fmla="*/ 1443 w 1863"/>
                <a:gd name="T117" fmla="*/ 1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3" h="2136">
                  <a:moveTo>
                    <a:pt x="318" y="450"/>
                  </a:moveTo>
                  <a:lnTo>
                    <a:pt x="340" y="450"/>
                  </a:lnTo>
                  <a:lnTo>
                    <a:pt x="367" y="451"/>
                  </a:lnTo>
                  <a:lnTo>
                    <a:pt x="398" y="452"/>
                  </a:lnTo>
                  <a:lnTo>
                    <a:pt x="430" y="454"/>
                  </a:lnTo>
                  <a:lnTo>
                    <a:pt x="460" y="456"/>
                  </a:lnTo>
                  <a:lnTo>
                    <a:pt x="487" y="461"/>
                  </a:lnTo>
                  <a:lnTo>
                    <a:pt x="505" y="465"/>
                  </a:lnTo>
                  <a:lnTo>
                    <a:pt x="521" y="471"/>
                  </a:lnTo>
                  <a:lnTo>
                    <a:pt x="539" y="480"/>
                  </a:lnTo>
                  <a:lnTo>
                    <a:pt x="555" y="491"/>
                  </a:lnTo>
                  <a:lnTo>
                    <a:pt x="571" y="506"/>
                  </a:lnTo>
                  <a:lnTo>
                    <a:pt x="585" y="524"/>
                  </a:lnTo>
                  <a:lnTo>
                    <a:pt x="596" y="544"/>
                  </a:lnTo>
                  <a:lnTo>
                    <a:pt x="604" y="568"/>
                  </a:lnTo>
                  <a:lnTo>
                    <a:pt x="609" y="597"/>
                  </a:lnTo>
                  <a:lnTo>
                    <a:pt x="637" y="992"/>
                  </a:lnTo>
                  <a:lnTo>
                    <a:pt x="636" y="1009"/>
                  </a:lnTo>
                  <a:lnTo>
                    <a:pt x="631" y="1026"/>
                  </a:lnTo>
                  <a:lnTo>
                    <a:pt x="623" y="1041"/>
                  </a:lnTo>
                  <a:lnTo>
                    <a:pt x="612" y="1055"/>
                  </a:lnTo>
                  <a:lnTo>
                    <a:pt x="597" y="1066"/>
                  </a:lnTo>
                  <a:lnTo>
                    <a:pt x="581" y="1073"/>
                  </a:lnTo>
                  <a:lnTo>
                    <a:pt x="562" y="1076"/>
                  </a:lnTo>
                  <a:lnTo>
                    <a:pt x="545" y="1076"/>
                  </a:lnTo>
                  <a:lnTo>
                    <a:pt x="516" y="1917"/>
                  </a:lnTo>
                  <a:lnTo>
                    <a:pt x="512" y="1936"/>
                  </a:lnTo>
                  <a:lnTo>
                    <a:pt x="502" y="1953"/>
                  </a:lnTo>
                  <a:lnTo>
                    <a:pt x="489" y="1967"/>
                  </a:lnTo>
                  <a:lnTo>
                    <a:pt x="471" y="1975"/>
                  </a:lnTo>
                  <a:lnTo>
                    <a:pt x="452" y="1979"/>
                  </a:lnTo>
                  <a:lnTo>
                    <a:pt x="412" y="1979"/>
                  </a:lnTo>
                  <a:lnTo>
                    <a:pt x="394" y="1975"/>
                  </a:lnTo>
                  <a:lnTo>
                    <a:pt x="379" y="1969"/>
                  </a:lnTo>
                  <a:lnTo>
                    <a:pt x="365" y="1960"/>
                  </a:lnTo>
                  <a:lnTo>
                    <a:pt x="356" y="1946"/>
                  </a:lnTo>
                  <a:lnTo>
                    <a:pt x="349" y="1931"/>
                  </a:lnTo>
                  <a:lnTo>
                    <a:pt x="347" y="1914"/>
                  </a:lnTo>
                  <a:lnTo>
                    <a:pt x="347" y="1270"/>
                  </a:lnTo>
                  <a:lnTo>
                    <a:pt x="289" y="1270"/>
                  </a:lnTo>
                  <a:lnTo>
                    <a:pt x="289" y="1914"/>
                  </a:lnTo>
                  <a:lnTo>
                    <a:pt x="287" y="1931"/>
                  </a:lnTo>
                  <a:lnTo>
                    <a:pt x="281" y="1946"/>
                  </a:lnTo>
                  <a:lnTo>
                    <a:pt x="271" y="1960"/>
                  </a:lnTo>
                  <a:lnTo>
                    <a:pt x="257" y="1969"/>
                  </a:lnTo>
                  <a:lnTo>
                    <a:pt x="243" y="1975"/>
                  </a:lnTo>
                  <a:lnTo>
                    <a:pt x="225" y="1979"/>
                  </a:lnTo>
                  <a:lnTo>
                    <a:pt x="184" y="1979"/>
                  </a:lnTo>
                  <a:lnTo>
                    <a:pt x="165" y="1975"/>
                  </a:lnTo>
                  <a:lnTo>
                    <a:pt x="147" y="1967"/>
                  </a:lnTo>
                  <a:lnTo>
                    <a:pt x="134" y="1953"/>
                  </a:lnTo>
                  <a:lnTo>
                    <a:pt x="124" y="1936"/>
                  </a:lnTo>
                  <a:lnTo>
                    <a:pt x="120" y="1917"/>
                  </a:lnTo>
                  <a:lnTo>
                    <a:pt x="91" y="1076"/>
                  </a:lnTo>
                  <a:lnTo>
                    <a:pt x="75" y="1076"/>
                  </a:lnTo>
                  <a:lnTo>
                    <a:pt x="56" y="1073"/>
                  </a:lnTo>
                  <a:lnTo>
                    <a:pt x="39" y="1066"/>
                  </a:lnTo>
                  <a:lnTo>
                    <a:pt x="24" y="1055"/>
                  </a:lnTo>
                  <a:lnTo>
                    <a:pt x="12" y="1041"/>
                  </a:lnTo>
                  <a:lnTo>
                    <a:pt x="5" y="1025"/>
                  </a:lnTo>
                  <a:lnTo>
                    <a:pt x="1" y="1009"/>
                  </a:lnTo>
                  <a:lnTo>
                    <a:pt x="0" y="992"/>
                  </a:lnTo>
                  <a:lnTo>
                    <a:pt x="27" y="597"/>
                  </a:lnTo>
                  <a:lnTo>
                    <a:pt x="32" y="568"/>
                  </a:lnTo>
                  <a:lnTo>
                    <a:pt x="40" y="544"/>
                  </a:lnTo>
                  <a:lnTo>
                    <a:pt x="51" y="524"/>
                  </a:lnTo>
                  <a:lnTo>
                    <a:pt x="65" y="506"/>
                  </a:lnTo>
                  <a:lnTo>
                    <a:pt x="80" y="491"/>
                  </a:lnTo>
                  <a:lnTo>
                    <a:pt x="97" y="480"/>
                  </a:lnTo>
                  <a:lnTo>
                    <a:pt x="115" y="471"/>
                  </a:lnTo>
                  <a:lnTo>
                    <a:pt x="132" y="465"/>
                  </a:lnTo>
                  <a:lnTo>
                    <a:pt x="149" y="461"/>
                  </a:lnTo>
                  <a:lnTo>
                    <a:pt x="176" y="456"/>
                  </a:lnTo>
                  <a:lnTo>
                    <a:pt x="207" y="454"/>
                  </a:lnTo>
                  <a:lnTo>
                    <a:pt x="238" y="452"/>
                  </a:lnTo>
                  <a:lnTo>
                    <a:pt x="269" y="451"/>
                  </a:lnTo>
                  <a:lnTo>
                    <a:pt x="296" y="450"/>
                  </a:lnTo>
                  <a:lnTo>
                    <a:pt x="318" y="450"/>
                  </a:lnTo>
                  <a:close/>
                  <a:moveTo>
                    <a:pt x="1511" y="448"/>
                  </a:moveTo>
                  <a:lnTo>
                    <a:pt x="1531" y="448"/>
                  </a:lnTo>
                  <a:lnTo>
                    <a:pt x="1556" y="448"/>
                  </a:lnTo>
                  <a:lnTo>
                    <a:pt x="1584" y="449"/>
                  </a:lnTo>
                  <a:lnTo>
                    <a:pt x="1614" y="450"/>
                  </a:lnTo>
                  <a:lnTo>
                    <a:pt x="1643" y="452"/>
                  </a:lnTo>
                  <a:lnTo>
                    <a:pt x="1672" y="455"/>
                  </a:lnTo>
                  <a:lnTo>
                    <a:pt x="1697" y="458"/>
                  </a:lnTo>
                  <a:lnTo>
                    <a:pt x="1714" y="463"/>
                  </a:lnTo>
                  <a:lnTo>
                    <a:pt x="1732" y="469"/>
                  </a:lnTo>
                  <a:lnTo>
                    <a:pt x="1749" y="477"/>
                  </a:lnTo>
                  <a:lnTo>
                    <a:pt x="1766" y="488"/>
                  </a:lnTo>
                  <a:lnTo>
                    <a:pt x="1783" y="501"/>
                  </a:lnTo>
                  <a:lnTo>
                    <a:pt x="1796" y="517"/>
                  </a:lnTo>
                  <a:lnTo>
                    <a:pt x="1809" y="535"/>
                  </a:lnTo>
                  <a:lnTo>
                    <a:pt x="1820" y="557"/>
                  </a:lnTo>
                  <a:lnTo>
                    <a:pt x="1828" y="581"/>
                  </a:lnTo>
                  <a:lnTo>
                    <a:pt x="1832" y="610"/>
                  </a:lnTo>
                  <a:lnTo>
                    <a:pt x="1863" y="1047"/>
                  </a:lnTo>
                  <a:lnTo>
                    <a:pt x="1862" y="1063"/>
                  </a:lnTo>
                  <a:lnTo>
                    <a:pt x="1859" y="1079"/>
                  </a:lnTo>
                  <a:lnTo>
                    <a:pt x="1851" y="1094"/>
                  </a:lnTo>
                  <a:lnTo>
                    <a:pt x="1842" y="1108"/>
                  </a:lnTo>
                  <a:lnTo>
                    <a:pt x="1830" y="1121"/>
                  </a:lnTo>
                  <a:lnTo>
                    <a:pt x="1815" y="1130"/>
                  </a:lnTo>
                  <a:lnTo>
                    <a:pt x="1799" y="1137"/>
                  </a:lnTo>
                  <a:lnTo>
                    <a:pt x="1780" y="1139"/>
                  </a:lnTo>
                  <a:lnTo>
                    <a:pt x="1762" y="1139"/>
                  </a:lnTo>
                  <a:lnTo>
                    <a:pt x="1729" y="2068"/>
                  </a:lnTo>
                  <a:lnTo>
                    <a:pt x="1726" y="2087"/>
                  </a:lnTo>
                  <a:lnTo>
                    <a:pt x="1718" y="2103"/>
                  </a:lnTo>
                  <a:lnTo>
                    <a:pt x="1707" y="2117"/>
                  </a:lnTo>
                  <a:lnTo>
                    <a:pt x="1693" y="2128"/>
                  </a:lnTo>
                  <a:lnTo>
                    <a:pt x="1676" y="2134"/>
                  </a:lnTo>
                  <a:lnTo>
                    <a:pt x="1658" y="2136"/>
                  </a:lnTo>
                  <a:lnTo>
                    <a:pt x="1614" y="2136"/>
                  </a:lnTo>
                  <a:lnTo>
                    <a:pt x="1595" y="2134"/>
                  </a:lnTo>
                  <a:lnTo>
                    <a:pt x="1578" y="2126"/>
                  </a:lnTo>
                  <a:lnTo>
                    <a:pt x="1563" y="2115"/>
                  </a:lnTo>
                  <a:lnTo>
                    <a:pt x="1552" y="2101"/>
                  </a:lnTo>
                  <a:lnTo>
                    <a:pt x="1545" y="2084"/>
                  </a:lnTo>
                  <a:lnTo>
                    <a:pt x="1542" y="2065"/>
                  </a:lnTo>
                  <a:lnTo>
                    <a:pt x="1542" y="1353"/>
                  </a:lnTo>
                  <a:lnTo>
                    <a:pt x="1480" y="1353"/>
                  </a:lnTo>
                  <a:lnTo>
                    <a:pt x="1480" y="2065"/>
                  </a:lnTo>
                  <a:lnTo>
                    <a:pt x="1476" y="2084"/>
                  </a:lnTo>
                  <a:lnTo>
                    <a:pt x="1469" y="2101"/>
                  </a:lnTo>
                  <a:lnTo>
                    <a:pt x="1458" y="2115"/>
                  </a:lnTo>
                  <a:lnTo>
                    <a:pt x="1444" y="2126"/>
                  </a:lnTo>
                  <a:lnTo>
                    <a:pt x="1427" y="2134"/>
                  </a:lnTo>
                  <a:lnTo>
                    <a:pt x="1408" y="2136"/>
                  </a:lnTo>
                  <a:lnTo>
                    <a:pt x="1363" y="2136"/>
                  </a:lnTo>
                  <a:lnTo>
                    <a:pt x="1345" y="2134"/>
                  </a:lnTo>
                  <a:lnTo>
                    <a:pt x="1328" y="2128"/>
                  </a:lnTo>
                  <a:lnTo>
                    <a:pt x="1315" y="2117"/>
                  </a:lnTo>
                  <a:lnTo>
                    <a:pt x="1303" y="2103"/>
                  </a:lnTo>
                  <a:lnTo>
                    <a:pt x="1296" y="2087"/>
                  </a:lnTo>
                  <a:lnTo>
                    <a:pt x="1293" y="2068"/>
                  </a:lnTo>
                  <a:lnTo>
                    <a:pt x="1260" y="1139"/>
                  </a:lnTo>
                  <a:lnTo>
                    <a:pt x="1242" y="1139"/>
                  </a:lnTo>
                  <a:lnTo>
                    <a:pt x="1223" y="1137"/>
                  </a:lnTo>
                  <a:lnTo>
                    <a:pt x="1206" y="1130"/>
                  </a:lnTo>
                  <a:lnTo>
                    <a:pt x="1191" y="1121"/>
                  </a:lnTo>
                  <a:lnTo>
                    <a:pt x="1180" y="1108"/>
                  </a:lnTo>
                  <a:lnTo>
                    <a:pt x="1170" y="1093"/>
                  </a:lnTo>
                  <a:lnTo>
                    <a:pt x="1163" y="1079"/>
                  </a:lnTo>
                  <a:lnTo>
                    <a:pt x="1159" y="1063"/>
                  </a:lnTo>
                  <a:lnTo>
                    <a:pt x="1158" y="1047"/>
                  </a:lnTo>
                  <a:lnTo>
                    <a:pt x="1189" y="610"/>
                  </a:lnTo>
                  <a:lnTo>
                    <a:pt x="1194" y="581"/>
                  </a:lnTo>
                  <a:lnTo>
                    <a:pt x="1202" y="557"/>
                  </a:lnTo>
                  <a:lnTo>
                    <a:pt x="1212" y="535"/>
                  </a:lnTo>
                  <a:lnTo>
                    <a:pt x="1225" y="517"/>
                  </a:lnTo>
                  <a:lnTo>
                    <a:pt x="1240" y="501"/>
                  </a:lnTo>
                  <a:lnTo>
                    <a:pt x="1256" y="488"/>
                  </a:lnTo>
                  <a:lnTo>
                    <a:pt x="1273" y="477"/>
                  </a:lnTo>
                  <a:lnTo>
                    <a:pt x="1289" y="469"/>
                  </a:lnTo>
                  <a:lnTo>
                    <a:pt x="1307" y="463"/>
                  </a:lnTo>
                  <a:lnTo>
                    <a:pt x="1324" y="458"/>
                  </a:lnTo>
                  <a:lnTo>
                    <a:pt x="1350" y="455"/>
                  </a:lnTo>
                  <a:lnTo>
                    <a:pt x="1378" y="452"/>
                  </a:lnTo>
                  <a:lnTo>
                    <a:pt x="1408" y="450"/>
                  </a:lnTo>
                  <a:lnTo>
                    <a:pt x="1437" y="449"/>
                  </a:lnTo>
                  <a:lnTo>
                    <a:pt x="1466" y="448"/>
                  </a:lnTo>
                  <a:lnTo>
                    <a:pt x="1490" y="448"/>
                  </a:lnTo>
                  <a:lnTo>
                    <a:pt x="1511" y="448"/>
                  </a:lnTo>
                  <a:close/>
                  <a:moveTo>
                    <a:pt x="318" y="45"/>
                  </a:moveTo>
                  <a:lnTo>
                    <a:pt x="349" y="49"/>
                  </a:lnTo>
                  <a:lnTo>
                    <a:pt x="380" y="57"/>
                  </a:lnTo>
                  <a:lnTo>
                    <a:pt x="407" y="70"/>
                  </a:lnTo>
                  <a:lnTo>
                    <a:pt x="432" y="88"/>
                  </a:lnTo>
                  <a:lnTo>
                    <a:pt x="453" y="109"/>
                  </a:lnTo>
                  <a:lnTo>
                    <a:pt x="471" y="133"/>
                  </a:lnTo>
                  <a:lnTo>
                    <a:pt x="483" y="161"/>
                  </a:lnTo>
                  <a:lnTo>
                    <a:pt x="492" y="190"/>
                  </a:lnTo>
                  <a:lnTo>
                    <a:pt x="495" y="223"/>
                  </a:lnTo>
                  <a:lnTo>
                    <a:pt x="493" y="255"/>
                  </a:lnTo>
                  <a:lnTo>
                    <a:pt x="484" y="285"/>
                  </a:lnTo>
                  <a:lnTo>
                    <a:pt x="472" y="313"/>
                  </a:lnTo>
                  <a:lnTo>
                    <a:pt x="454" y="338"/>
                  </a:lnTo>
                  <a:lnTo>
                    <a:pt x="433" y="360"/>
                  </a:lnTo>
                  <a:lnTo>
                    <a:pt x="408" y="377"/>
                  </a:lnTo>
                  <a:lnTo>
                    <a:pt x="380" y="391"/>
                  </a:lnTo>
                  <a:lnTo>
                    <a:pt x="350" y="399"/>
                  </a:lnTo>
                  <a:lnTo>
                    <a:pt x="318" y="402"/>
                  </a:lnTo>
                  <a:lnTo>
                    <a:pt x="286" y="399"/>
                  </a:lnTo>
                  <a:lnTo>
                    <a:pt x="255" y="391"/>
                  </a:lnTo>
                  <a:lnTo>
                    <a:pt x="228" y="377"/>
                  </a:lnTo>
                  <a:lnTo>
                    <a:pt x="203" y="360"/>
                  </a:lnTo>
                  <a:lnTo>
                    <a:pt x="181" y="338"/>
                  </a:lnTo>
                  <a:lnTo>
                    <a:pt x="164" y="313"/>
                  </a:lnTo>
                  <a:lnTo>
                    <a:pt x="152" y="285"/>
                  </a:lnTo>
                  <a:lnTo>
                    <a:pt x="143" y="255"/>
                  </a:lnTo>
                  <a:lnTo>
                    <a:pt x="141" y="223"/>
                  </a:lnTo>
                  <a:lnTo>
                    <a:pt x="144" y="190"/>
                  </a:lnTo>
                  <a:lnTo>
                    <a:pt x="153" y="161"/>
                  </a:lnTo>
                  <a:lnTo>
                    <a:pt x="165" y="133"/>
                  </a:lnTo>
                  <a:lnTo>
                    <a:pt x="183" y="109"/>
                  </a:lnTo>
                  <a:lnTo>
                    <a:pt x="205" y="88"/>
                  </a:lnTo>
                  <a:lnTo>
                    <a:pt x="229" y="70"/>
                  </a:lnTo>
                  <a:lnTo>
                    <a:pt x="256" y="57"/>
                  </a:lnTo>
                  <a:lnTo>
                    <a:pt x="286" y="49"/>
                  </a:lnTo>
                  <a:lnTo>
                    <a:pt x="318" y="45"/>
                  </a:lnTo>
                  <a:close/>
                  <a:moveTo>
                    <a:pt x="1511" y="0"/>
                  </a:moveTo>
                  <a:lnTo>
                    <a:pt x="1546" y="3"/>
                  </a:lnTo>
                  <a:lnTo>
                    <a:pt x="1579" y="13"/>
                  </a:lnTo>
                  <a:lnTo>
                    <a:pt x="1609" y="26"/>
                  </a:lnTo>
                  <a:lnTo>
                    <a:pt x="1637" y="47"/>
                  </a:lnTo>
                  <a:lnTo>
                    <a:pt x="1660" y="70"/>
                  </a:lnTo>
                  <a:lnTo>
                    <a:pt x="1679" y="97"/>
                  </a:lnTo>
                  <a:lnTo>
                    <a:pt x="1694" y="128"/>
                  </a:lnTo>
                  <a:lnTo>
                    <a:pt x="1703" y="161"/>
                  </a:lnTo>
                  <a:lnTo>
                    <a:pt x="1707" y="195"/>
                  </a:lnTo>
                  <a:lnTo>
                    <a:pt x="1703" y="231"/>
                  </a:lnTo>
                  <a:lnTo>
                    <a:pt x="1695" y="265"/>
                  </a:lnTo>
                  <a:lnTo>
                    <a:pt x="1680" y="296"/>
                  </a:lnTo>
                  <a:lnTo>
                    <a:pt x="1661" y="323"/>
                  </a:lnTo>
                  <a:lnTo>
                    <a:pt x="1638" y="348"/>
                  </a:lnTo>
                  <a:lnTo>
                    <a:pt x="1611" y="368"/>
                  </a:lnTo>
                  <a:lnTo>
                    <a:pt x="1580" y="382"/>
                  </a:lnTo>
                  <a:lnTo>
                    <a:pt x="1546" y="392"/>
                  </a:lnTo>
                  <a:lnTo>
                    <a:pt x="1511" y="395"/>
                  </a:lnTo>
                  <a:lnTo>
                    <a:pt x="1475" y="392"/>
                  </a:lnTo>
                  <a:lnTo>
                    <a:pt x="1442" y="382"/>
                  </a:lnTo>
                  <a:lnTo>
                    <a:pt x="1411" y="368"/>
                  </a:lnTo>
                  <a:lnTo>
                    <a:pt x="1383" y="348"/>
                  </a:lnTo>
                  <a:lnTo>
                    <a:pt x="1360" y="323"/>
                  </a:lnTo>
                  <a:lnTo>
                    <a:pt x="1341" y="296"/>
                  </a:lnTo>
                  <a:lnTo>
                    <a:pt x="1326" y="265"/>
                  </a:lnTo>
                  <a:lnTo>
                    <a:pt x="1318" y="231"/>
                  </a:lnTo>
                  <a:lnTo>
                    <a:pt x="1315" y="195"/>
                  </a:lnTo>
                  <a:lnTo>
                    <a:pt x="1318" y="161"/>
                  </a:lnTo>
                  <a:lnTo>
                    <a:pt x="1327" y="128"/>
                  </a:lnTo>
                  <a:lnTo>
                    <a:pt x="1342" y="97"/>
                  </a:lnTo>
                  <a:lnTo>
                    <a:pt x="1361" y="70"/>
                  </a:lnTo>
                  <a:lnTo>
                    <a:pt x="1386" y="47"/>
                  </a:lnTo>
                  <a:lnTo>
                    <a:pt x="1412" y="26"/>
                  </a:lnTo>
                  <a:lnTo>
                    <a:pt x="1443" y="13"/>
                  </a:lnTo>
                  <a:lnTo>
                    <a:pt x="1475" y="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50205421-FA8D-4AE7-AA7F-64960794AD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8892" y="1809801"/>
              <a:ext cx="97692" cy="298941"/>
            </a:xfrm>
            <a:custGeom>
              <a:avLst/>
              <a:gdLst>
                <a:gd name="T0" fmla="*/ 372 w 704"/>
                <a:gd name="T1" fmla="*/ 448 h 2136"/>
                <a:gd name="T2" fmla="*/ 425 w 704"/>
                <a:gd name="T3" fmla="*/ 449 h 2136"/>
                <a:gd name="T4" fmla="*/ 485 w 704"/>
                <a:gd name="T5" fmla="*/ 452 h 2136"/>
                <a:gd name="T6" fmla="*/ 539 w 704"/>
                <a:gd name="T7" fmla="*/ 460 h 2136"/>
                <a:gd name="T8" fmla="*/ 573 w 704"/>
                <a:gd name="T9" fmla="*/ 469 h 2136"/>
                <a:gd name="T10" fmla="*/ 608 w 704"/>
                <a:gd name="T11" fmla="*/ 488 h 2136"/>
                <a:gd name="T12" fmla="*/ 638 w 704"/>
                <a:gd name="T13" fmla="*/ 517 h 2136"/>
                <a:gd name="T14" fmla="*/ 662 w 704"/>
                <a:gd name="T15" fmla="*/ 557 h 2136"/>
                <a:gd name="T16" fmla="*/ 673 w 704"/>
                <a:gd name="T17" fmla="*/ 610 h 2136"/>
                <a:gd name="T18" fmla="*/ 704 w 704"/>
                <a:gd name="T19" fmla="*/ 1063 h 2136"/>
                <a:gd name="T20" fmla="*/ 693 w 704"/>
                <a:gd name="T21" fmla="*/ 1094 h 2136"/>
                <a:gd name="T22" fmla="*/ 671 w 704"/>
                <a:gd name="T23" fmla="*/ 1121 h 2136"/>
                <a:gd name="T24" fmla="*/ 639 w 704"/>
                <a:gd name="T25" fmla="*/ 1137 h 2136"/>
                <a:gd name="T26" fmla="*/ 602 w 704"/>
                <a:gd name="T27" fmla="*/ 1139 h 2136"/>
                <a:gd name="T28" fmla="*/ 567 w 704"/>
                <a:gd name="T29" fmla="*/ 2087 h 2136"/>
                <a:gd name="T30" fmla="*/ 548 w 704"/>
                <a:gd name="T31" fmla="*/ 2117 h 2136"/>
                <a:gd name="T32" fmla="*/ 518 w 704"/>
                <a:gd name="T33" fmla="*/ 2134 h 2136"/>
                <a:gd name="T34" fmla="*/ 454 w 704"/>
                <a:gd name="T35" fmla="*/ 2136 h 2136"/>
                <a:gd name="T36" fmla="*/ 419 w 704"/>
                <a:gd name="T37" fmla="*/ 2126 h 2136"/>
                <a:gd name="T38" fmla="*/ 393 w 704"/>
                <a:gd name="T39" fmla="*/ 2101 h 2136"/>
                <a:gd name="T40" fmla="*/ 384 w 704"/>
                <a:gd name="T41" fmla="*/ 2065 h 2136"/>
                <a:gd name="T42" fmla="*/ 320 w 704"/>
                <a:gd name="T43" fmla="*/ 1353 h 2136"/>
                <a:gd name="T44" fmla="*/ 318 w 704"/>
                <a:gd name="T45" fmla="*/ 2084 h 2136"/>
                <a:gd name="T46" fmla="*/ 299 w 704"/>
                <a:gd name="T47" fmla="*/ 2116 h 2136"/>
                <a:gd name="T48" fmla="*/ 269 w 704"/>
                <a:gd name="T49" fmla="*/ 2134 h 2136"/>
                <a:gd name="T50" fmla="*/ 204 w 704"/>
                <a:gd name="T51" fmla="*/ 2136 h 2136"/>
                <a:gd name="T52" fmla="*/ 169 w 704"/>
                <a:gd name="T53" fmla="*/ 2128 h 2136"/>
                <a:gd name="T54" fmla="*/ 144 w 704"/>
                <a:gd name="T55" fmla="*/ 2103 h 2136"/>
                <a:gd name="T56" fmla="*/ 133 w 704"/>
                <a:gd name="T57" fmla="*/ 2069 h 2136"/>
                <a:gd name="T58" fmla="*/ 84 w 704"/>
                <a:gd name="T59" fmla="*/ 1139 h 2136"/>
                <a:gd name="T60" fmla="*/ 47 w 704"/>
                <a:gd name="T61" fmla="*/ 1130 h 2136"/>
                <a:gd name="T62" fmla="*/ 20 w 704"/>
                <a:gd name="T63" fmla="*/ 1108 h 2136"/>
                <a:gd name="T64" fmla="*/ 4 w 704"/>
                <a:gd name="T65" fmla="*/ 1079 h 2136"/>
                <a:gd name="T66" fmla="*/ 0 w 704"/>
                <a:gd name="T67" fmla="*/ 1047 h 2136"/>
                <a:gd name="T68" fmla="*/ 35 w 704"/>
                <a:gd name="T69" fmla="*/ 581 h 2136"/>
                <a:gd name="T70" fmla="*/ 53 w 704"/>
                <a:gd name="T71" fmla="*/ 536 h 2136"/>
                <a:gd name="T72" fmla="*/ 81 w 704"/>
                <a:gd name="T73" fmla="*/ 501 h 2136"/>
                <a:gd name="T74" fmla="*/ 113 w 704"/>
                <a:gd name="T75" fmla="*/ 477 h 2136"/>
                <a:gd name="T76" fmla="*/ 148 w 704"/>
                <a:gd name="T77" fmla="*/ 463 h 2136"/>
                <a:gd name="T78" fmla="*/ 190 w 704"/>
                <a:gd name="T79" fmla="*/ 455 h 2136"/>
                <a:gd name="T80" fmla="*/ 248 w 704"/>
                <a:gd name="T81" fmla="*/ 450 h 2136"/>
                <a:gd name="T82" fmla="*/ 307 w 704"/>
                <a:gd name="T83" fmla="*/ 448 h 2136"/>
                <a:gd name="T84" fmla="*/ 352 w 704"/>
                <a:gd name="T85" fmla="*/ 448 h 2136"/>
                <a:gd name="T86" fmla="*/ 387 w 704"/>
                <a:gd name="T87" fmla="*/ 3 h 2136"/>
                <a:gd name="T88" fmla="*/ 450 w 704"/>
                <a:gd name="T89" fmla="*/ 26 h 2136"/>
                <a:gd name="T90" fmla="*/ 501 w 704"/>
                <a:gd name="T91" fmla="*/ 70 h 2136"/>
                <a:gd name="T92" fmla="*/ 535 w 704"/>
                <a:gd name="T93" fmla="*/ 128 h 2136"/>
                <a:gd name="T94" fmla="*/ 548 w 704"/>
                <a:gd name="T95" fmla="*/ 195 h 2136"/>
                <a:gd name="T96" fmla="*/ 536 w 704"/>
                <a:gd name="T97" fmla="*/ 265 h 2136"/>
                <a:gd name="T98" fmla="*/ 503 w 704"/>
                <a:gd name="T99" fmla="*/ 323 h 2136"/>
                <a:gd name="T100" fmla="*/ 451 w 704"/>
                <a:gd name="T101" fmla="*/ 368 h 2136"/>
                <a:gd name="T102" fmla="*/ 388 w 704"/>
                <a:gd name="T103" fmla="*/ 392 h 2136"/>
                <a:gd name="T104" fmla="*/ 316 w 704"/>
                <a:gd name="T105" fmla="*/ 392 h 2136"/>
                <a:gd name="T106" fmla="*/ 253 w 704"/>
                <a:gd name="T107" fmla="*/ 368 h 2136"/>
                <a:gd name="T108" fmla="*/ 201 w 704"/>
                <a:gd name="T109" fmla="*/ 323 h 2136"/>
                <a:gd name="T110" fmla="*/ 168 w 704"/>
                <a:gd name="T111" fmla="*/ 265 h 2136"/>
                <a:gd name="T112" fmla="*/ 156 w 704"/>
                <a:gd name="T113" fmla="*/ 195 h 2136"/>
                <a:gd name="T114" fmla="*/ 169 w 704"/>
                <a:gd name="T115" fmla="*/ 128 h 2136"/>
                <a:gd name="T116" fmla="*/ 203 w 704"/>
                <a:gd name="T117" fmla="*/ 70 h 2136"/>
                <a:gd name="T118" fmla="*/ 254 w 704"/>
                <a:gd name="T119" fmla="*/ 26 h 2136"/>
                <a:gd name="T120" fmla="*/ 317 w 704"/>
                <a:gd name="T121" fmla="*/ 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4" h="2136">
                  <a:moveTo>
                    <a:pt x="352" y="448"/>
                  </a:moveTo>
                  <a:lnTo>
                    <a:pt x="372" y="448"/>
                  </a:lnTo>
                  <a:lnTo>
                    <a:pt x="397" y="448"/>
                  </a:lnTo>
                  <a:lnTo>
                    <a:pt x="425" y="449"/>
                  </a:lnTo>
                  <a:lnTo>
                    <a:pt x="456" y="450"/>
                  </a:lnTo>
                  <a:lnTo>
                    <a:pt x="485" y="452"/>
                  </a:lnTo>
                  <a:lnTo>
                    <a:pt x="514" y="455"/>
                  </a:lnTo>
                  <a:lnTo>
                    <a:pt x="539" y="460"/>
                  </a:lnTo>
                  <a:lnTo>
                    <a:pt x="556" y="463"/>
                  </a:lnTo>
                  <a:lnTo>
                    <a:pt x="573" y="469"/>
                  </a:lnTo>
                  <a:lnTo>
                    <a:pt x="591" y="477"/>
                  </a:lnTo>
                  <a:lnTo>
                    <a:pt x="608" y="488"/>
                  </a:lnTo>
                  <a:lnTo>
                    <a:pt x="623" y="501"/>
                  </a:lnTo>
                  <a:lnTo>
                    <a:pt x="638" y="517"/>
                  </a:lnTo>
                  <a:lnTo>
                    <a:pt x="651" y="536"/>
                  </a:lnTo>
                  <a:lnTo>
                    <a:pt x="662" y="557"/>
                  </a:lnTo>
                  <a:lnTo>
                    <a:pt x="669" y="581"/>
                  </a:lnTo>
                  <a:lnTo>
                    <a:pt x="673" y="610"/>
                  </a:lnTo>
                  <a:lnTo>
                    <a:pt x="704" y="1047"/>
                  </a:lnTo>
                  <a:lnTo>
                    <a:pt x="704" y="1063"/>
                  </a:lnTo>
                  <a:lnTo>
                    <a:pt x="700" y="1079"/>
                  </a:lnTo>
                  <a:lnTo>
                    <a:pt x="693" y="1094"/>
                  </a:lnTo>
                  <a:lnTo>
                    <a:pt x="684" y="1108"/>
                  </a:lnTo>
                  <a:lnTo>
                    <a:pt x="671" y="1121"/>
                  </a:lnTo>
                  <a:lnTo>
                    <a:pt x="657" y="1130"/>
                  </a:lnTo>
                  <a:lnTo>
                    <a:pt x="639" y="1137"/>
                  </a:lnTo>
                  <a:lnTo>
                    <a:pt x="620" y="1139"/>
                  </a:lnTo>
                  <a:lnTo>
                    <a:pt x="602" y="1139"/>
                  </a:lnTo>
                  <a:lnTo>
                    <a:pt x="571" y="2069"/>
                  </a:lnTo>
                  <a:lnTo>
                    <a:pt x="567" y="2087"/>
                  </a:lnTo>
                  <a:lnTo>
                    <a:pt x="560" y="2103"/>
                  </a:lnTo>
                  <a:lnTo>
                    <a:pt x="548" y="2117"/>
                  </a:lnTo>
                  <a:lnTo>
                    <a:pt x="535" y="2128"/>
                  </a:lnTo>
                  <a:lnTo>
                    <a:pt x="518" y="2134"/>
                  </a:lnTo>
                  <a:lnTo>
                    <a:pt x="500" y="2136"/>
                  </a:lnTo>
                  <a:lnTo>
                    <a:pt x="454" y="2136"/>
                  </a:lnTo>
                  <a:lnTo>
                    <a:pt x="435" y="2134"/>
                  </a:lnTo>
                  <a:lnTo>
                    <a:pt x="419" y="2126"/>
                  </a:lnTo>
                  <a:lnTo>
                    <a:pt x="405" y="2116"/>
                  </a:lnTo>
                  <a:lnTo>
                    <a:pt x="393" y="2101"/>
                  </a:lnTo>
                  <a:lnTo>
                    <a:pt x="386" y="2084"/>
                  </a:lnTo>
                  <a:lnTo>
                    <a:pt x="384" y="2065"/>
                  </a:lnTo>
                  <a:lnTo>
                    <a:pt x="384" y="1353"/>
                  </a:lnTo>
                  <a:lnTo>
                    <a:pt x="320" y="1353"/>
                  </a:lnTo>
                  <a:lnTo>
                    <a:pt x="320" y="2065"/>
                  </a:lnTo>
                  <a:lnTo>
                    <a:pt x="318" y="2084"/>
                  </a:lnTo>
                  <a:lnTo>
                    <a:pt x="311" y="2101"/>
                  </a:lnTo>
                  <a:lnTo>
                    <a:pt x="299" y="2116"/>
                  </a:lnTo>
                  <a:lnTo>
                    <a:pt x="285" y="2126"/>
                  </a:lnTo>
                  <a:lnTo>
                    <a:pt x="269" y="2134"/>
                  </a:lnTo>
                  <a:lnTo>
                    <a:pt x="250" y="2136"/>
                  </a:lnTo>
                  <a:lnTo>
                    <a:pt x="204" y="2136"/>
                  </a:lnTo>
                  <a:lnTo>
                    <a:pt x="186" y="2134"/>
                  </a:lnTo>
                  <a:lnTo>
                    <a:pt x="169" y="2128"/>
                  </a:lnTo>
                  <a:lnTo>
                    <a:pt x="156" y="2117"/>
                  </a:lnTo>
                  <a:lnTo>
                    <a:pt x="144" y="2103"/>
                  </a:lnTo>
                  <a:lnTo>
                    <a:pt x="137" y="2087"/>
                  </a:lnTo>
                  <a:lnTo>
                    <a:pt x="133" y="2069"/>
                  </a:lnTo>
                  <a:lnTo>
                    <a:pt x="102" y="1139"/>
                  </a:lnTo>
                  <a:lnTo>
                    <a:pt x="84" y="1139"/>
                  </a:lnTo>
                  <a:lnTo>
                    <a:pt x="64" y="1137"/>
                  </a:lnTo>
                  <a:lnTo>
                    <a:pt x="47" y="1130"/>
                  </a:lnTo>
                  <a:lnTo>
                    <a:pt x="33" y="1121"/>
                  </a:lnTo>
                  <a:lnTo>
                    <a:pt x="20" y="1108"/>
                  </a:lnTo>
                  <a:lnTo>
                    <a:pt x="11" y="1094"/>
                  </a:lnTo>
                  <a:lnTo>
                    <a:pt x="4" y="1079"/>
                  </a:lnTo>
                  <a:lnTo>
                    <a:pt x="0" y="1063"/>
                  </a:lnTo>
                  <a:lnTo>
                    <a:pt x="0" y="1047"/>
                  </a:lnTo>
                  <a:lnTo>
                    <a:pt x="31" y="610"/>
                  </a:lnTo>
                  <a:lnTo>
                    <a:pt x="35" y="581"/>
                  </a:lnTo>
                  <a:lnTo>
                    <a:pt x="42" y="557"/>
                  </a:lnTo>
                  <a:lnTo>
                    <a:pt x="53" y="536"/>
                  </a:lnTo>
                  <a:lnTo>
                    <a:pt x="66" y="517"/>
                  </a:lnTo>
                  <a:lnTo>
                    <a:pt x="81" y="501"/>
                  </a:lnTo>
                  <a:lnTo>
                    <a:pt x="96" y="488"/>
                  </a:lnTo>
                  <a:lnTo>
                    <a:pt x="113" y="477"/>
                  </a:lnTo>
                  <a:lnTo>
                    <a:pt x="131" y="469"/>
                  </a:lnTo>
                  <a:lnTo>
                    <a:pt x="148" y="463"/>
                  </a:lnTo>
                  <a:lnTo>
                    <a:pt x="165" y="460"/>
                  </a:lnTo>
                  <a:lnTo>
                    <a:pt x="190" y="455"/>
                  </a:lnTo>
                  <a:lnTo>
                    <a:pt x="219" y="452"/>
                  </a:lnTo>
                  <a:lnTo>
                    <a:pt x="248" y="450"/>
                  </a:lnTo>
                  <a:lnTo>
                    <a:pt x="279" y="449"/>
                  </a:lnTo>
                  <a:lnTo>
                    <a:pt x="307" y="448"/>
                  </a:lnTo>
                  <a:lnTo>
                    <a:pt x="332" y="448"/>
                  </a:lnTo>
                  <a:lnTo>
                    <a:pt x="352" y="448"/>
                  </a:lnTo>
                  <a:close/>
                  <a:moveTo>
                    <a:pt x="352" y="0"/>
                  </a:moveTo>
                  <a:lnTo>
                    <a:pt x="387" y="3"/>
                  </a:lnTo>
                  <a:lnTo>
                    <a:pt x="420" y="13"/>
                  </a:lnTo>
                  <a:lnTo>
                    <a:pt x="450" y="26"/>
                  </a:lnTo>
                  <a:lnTo>
                    <a:pt x="478" y="46"/>
                  </a:lnTo>
                  <a:lnTo>
                    <a:pt x="501" y="70"/>
                  </a:lnTo>
                  <a:lnTo>
                    <a:pt x="521" y="97"/>
                  </a:lnTo>
                  <a:lnTo>
                    <a:pt x="535" y="128"/>
                  </a:lnTo>
                  <a:lnTo>
                    <a:pt x="544" y="161"/>
                  </a:lnTo>
                  <a:lnTo>
                    <a:pt x="548" y="195"/>
                  </a:lnTo>
                  <a:lnTo>
                    <a:pt x="545" y="231"/>
                  </a:lnTo>
                  <a:lnTo>
                    <a:pt x="536" y="265"/>
                  </a:lnTo>
                  <a:lnTo>
                    <a:pt x="522" y="296"/>
                  </a:lnTo>
                  <a:lnTo>
                    <a:pt x="503" y="323"/>
                  </a:lnTo>
                  <a:lnTo>
                    <a:pt x="479" y="348"/>
                  </a:lnTo>
                  <a:lnTo>
                    <a:pt x="451" y="368"/>
                  </a:lnTo>
                  <a:lnTo>
                    <a:pt x="421" y="382"/>
                  </a:lnTo>
                  <a:lnTo>
                    <a:pt x="388" y="392"/>
                  </a:lnTo>
                  <a:lnTo>
                    <a:pt x="352" y="395"/>
                  </a:lnTo>
                  <a:lnTo>
                    <a:pt x="316" y="392"/>
                  </a:lnTo>
                  <a:lnTo>
                    <a:pt x="283" y="382"/>
                  </a:lnTo>
                  <a:lnTo>
                    <a:pt x="253" y="368"/>
                  </a:lnTo>
                  <a:lnTo>
                    <a:pt x="225" y="348"/>
                  </a:lnTo>
                  <a:lnTo>
                    <a:pt x="201" y="323"/>
                  </a:lnTo>
                  <a:lnTo>
                    <a:pt x="182" y="296"/>
                  </a:lnTo>
                  <a:lnTo>
                    <a:pt x="168" y="265"/>
                  </a:lnTo>
                  <a:lnTo>
                    <a:pt x="159" y="231"/>
                  </a:lnTo>
                  <a:lnTo>
                    <a:pt x="156" y="195"/>
                  </a:lnTo>
                  <a:lnTo>
                    <a:pt x="160" y="161"/>
                  </a:lnTo>
                  <a:lnTo>
                    <a:pt x="169" y="128"/>
                  </a:lnTo>
                  <a:lnTo>
                    <a:pt x="183" y="97"/>
                  </a:lnTo>
                  <a:lnTo>
                    <a:pt x="203" y="70"/>
                  </a:lnTo>
                  <a:lnTo>
                    <a:pt x="226" y="46"/>
                  </a:lnTo>
                  <a:lnTo>
                    <a:pt x="254" y="26"/>
                  </a:lnTo>
                  <a:lnTo>
                    <a:pt x="284" y="13"/>
                  </a:lnTo>
                  <a:lnTo>
                    <a:pt x="317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93" name="Freeform 73">
              <a:extLst>
                <a:ext uri="{FF2B5EF4-FFF2-40B4-BE49-F238E27FC236}">
                  <a16:creationId xmlns:a16="http://schemas.microsoft.com/office/drawing/2014/main" id="{54476594-DEFD-4F2E-A5A2-CDDE2C55DF09}"/>
                </a:ext>
              </a:extLst>
            </p:cNvPr>
            <p:cNvSpPr/>
            <p:nvPr/>
          </p:nvSpPr>
          <p:spPr bwMode="auto">
            <a:xfrm>
              <a:off x="7867981" y="1522074"/>
              <a:ext cx="120408" cy="96401"/>
            </a:xfrm>
            <a:custGeom>
              <a:avLst/>
              <a:gdLst>
                <a:gd name="connsiteX0" fmla="*/ 67987 w 135974"/>
                <a:gd name="connsiteY0" fmla="*/ 0 h 108863"/>
                <a:gd name="connsiteX1" fmla="*/ 135974 w 135974"/>
                <a:gd name="connsiteY1" fmla="*/ 50261 h 108863"/>
                <a:gd name="connsiteX2" fmla="*/ 67987 w 135974"/>
                <a:gd name="connsiteY2" fmla="*/ 100522 h 108863"/>
                <a:gd name="connsiteX3" fmla="*/ 41524 w 135974"/>
                <a:gd name="connsiteY3" fmla="*/ 96572 h 108863"/>
                <a:gd name="connsiteX4" fmla="*/ 40831 w 135974"/>
                <a:gd name="connsiteY4" fmla="*/ 96227 h 108863"/>
                <a:gd name="connsiteX5" fmla="*/ 10906 w 135974"/>
                <a:gd name="connsiteY5" fmla="*/ 108863 h 108863"/>
                <a:gd name="connsiteX6" fmla="*/ 23074 w 135974"/>
                <a:gd name="connsiteY6" fmla="*/ 87376 h 108863"/>
                <a:gd name="connsiteX7" fmla="*/ 19913 w 135974"/>
                <a:gd name="connsiteY7" fmla="*/ 85801 h 108863"/>
                <a:gd name="connsiteX8" fmla="*/ 0 w 135974"/>
                <a:gd name="connsiteY8" fmla="*/ 50261 h 108863"/>
                <a:gd name="connsiteX9" fmla="*/ 67987 w 135974"/>
                <a:gd name="connsiteY9" fmla="*/ 0 h 10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974" h="108863">
                  <a:moveTo>
                    <a:pt x="67987" y="0"/>
                  </a:moveTo>
                  <a:cubicBezTo>
                    <a:pt x="105535" y="0"/>
                    <a:pt x="135974" y="22503"/>
                    <a:pt x="135974" y="50261"/>
                  </a:cubicBezTo>
                  <a:cubicBezTo>
                    <a:pt x="135974" y="78019"/>
                    <a:pt x="105535" y="100522"/>
                    <a:pt x="67987" y="100522"/>
                  </a:cubicBezTo>
                  <a:cubicBezTo>
                    <a:pt x="58600" y="100522"/>
                    <a:pt x="49658" y="99116"/>
                    <a:pt x="41524" y="96572"/>
                  </a:cubicBezTo>
                  <a:lnTo>
                    <a:pt x="40831" y="96227"/>
                  </a:lnTo>
                  <a:lnTo>
                    <a:pt x="10906" y="108863"/>
                  </a:lnTo>
                  <a:lnTo>
                    <a:pt x="23074" y="87376"/>
                  </a:lnTo>
                  <a:lnTo>
                    <a:pt x="19913" y="85801"/>
                  </a:lnTo>
                  <a:cubicBezTo>
                    <a:pt x="7610" y="76705"/>
                    <a:pt x="0" y="64140"/>
                    <a:pt x="0" y="50261"/>
                  </a:cubicBezTo>
                  <a:cubicBezTo>
                    <a:pt x="0" y="22503"/>
                    <a:pt x="30439" y="0"/>
                    <a:pt x="67987" y="0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rgbClr val="000000"/>
                </a:solidFill>
                <a:latin typeface="+mj-lt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ABDDDD4-D1A2-4B60-A4AF-58B2D50617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94152" y="1634546"/>
              <a:ext cx="174880" cy="447798"/>
              <a:chOff x="2187576" y="1884363"/>
              <a:chExt cx="209550" cy="536575"/>
            </a:xfrm>
          </p:grpSpPr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489AC024-E131-4194-8DCA-F29A43C13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884363"/>
                <a:ext cx="209550" cy="536575"/>
              </a:xfrm>
              <a:custGeom>
                <a:avLst/>
                <a:gdLst>
                  <a:gd name="T0" fmla="*/ 508 w 928"/>
                  <a:gd name="T1" fmla="*/ 4 h 2362"/>
                  <a:gd name="T2" fmla="*/ 593 w 928"/>
                  <a:gd name="T3" fmla="*/ 30 h 2362"/>
                  <a:gd name="T4" fmla="*/ 665 w 928"/>
                  <a:gd name="T5" fmla="*/ 77 h 2362"/>
                  <a:gd name="T6" fmla="*/ 722 w 928"/>
                  <a:gd name="T7" fmla="*/ 142 h 2362"/>
                  <a:gd name="T8" fmla="*/ 759 w 928"/>
                  <a:gd name="T9" fmla="*/ 220 h 2362"/>
                  <a:gd name="T10" fmla="*/ 772 w 928"/>
                  <a:gd name="T11" fmla="*/ 307 h 2362"/>
                  <a:gd name="T12" fmla="*/ 760 w 928"/>
                  <a:gd name="T13" fmla="*/ 397 h 2362"/>
                  <a:gd name="T14" fmla="*/ 724 w 928"/>
                  <a:gd name="T15" fmla="*/ 476 h 2362"/>
                  <a:gd name="T16" fmla="*/ 772 w 928"/>
                  <a:gd name="T17" fmla="*/ 501 h 2362"/>
                  <a:gd name="T18" fmla="*/ 817 w 928"/>
                  <a:gd name="T19" fmla="*/ 537 h 2362"/>
                  <a:gd name="T20" fmla="*/ 855 w 928"/>
                  <a:gd name="T21" fmla="*/ 583 h 2362"/>
                  <a:gd name="T22" fmla="*/ 882 w 928"/>
                  <a:gd name="T23" fmla="*/ 641 h 2362"/>
                  <a:gd name="T24" fmla="*/ 897 w 928"/>
                  <a:gd name="T25" fmla="*/ 713 h 2362"/>
                  <a:gd name="T26" fmla="*/ 928 w 928"/>
                  <a:gd name="T27" fmla="*/ 1184 h 2362"/>
                  <a:gd name="T28" fmla="*/ 910 w 928"/>
                  <a:gd name="T29" fmla="*/ 1248 h 2362"/>
                  <a:gd name="T30" fmla="*/ 874 w 928"/>
                  <a:gd name="T31" fmla="*/ 1304 h 2362"/>
                  <a:gd name="T32" fmla="*/ 824 w 928"/>
                  <a:gd name="T33" fmla="*/ 1342 h 2362"/>
                  <a:gd name="T34" fmla="*/ 790 w 928"/>
                  <a:gd name="T35" fmla="*/ 2218 h 2362"/>
                  <a:gd name="T36" fmla="*/ 766 w 928"/>
                  <a:gd name="T37" fmla="*/ 2275 h 2362"/>
                  <a:gd name="T38" fmla="*/ 726 w 928"/>
                  <a:gd name="T39" fmla="*/ 2321 h 2362"/>
                  <a:gd name="T40" fmla="*/ 673 w 928"/>
                  <a:gd name="T41" fmla="*/ 2351 h 2362"/>
                  <a:gd name="T42" fmla="*/ 612 w 928"/>
                  <a:gd name="T43" fmla="*/ 2362 h 2362"/>
                  <a:gd name="T44" fmla="*/ 539 w 928"/>
                  <a:gd name="T45" fmla="*/ 2360 h 2362"/>
                  <a:gd name="T46" fmla="*/ 487 w 928"/>
                  <a:gd name="T47" fmla="*/ 2343 h 2362"/>
                  <a:gd name="T48" fmla="*/ 441 w 928"/>
                  <a:gd name="T49" fmla="*/ 2343 h 2362"/>
                  <a:gd name="T50" fmla="*/ 389 w 928"/>
                  <a:gd name="T51" fmla="*/ 2360 h 2362"/>
                  <a:gd name="T52" fmla="*/ 316 w 928"/>
                  <a:gd name="T53" fmla="*/ 2362 h 2362"/>
                  <a:gd name="T54" fmla="*/ 255 w 928"/>
                  <a:gd name="T55" fmla="*/ 2351 h 2362"/>
                  <a:gd name="T56" fmla="*/ 202 w 928"/>
                  <a:gd name="T57" fmla="*/ 2322 h 2362"/>
                  <a:gd name="T58" fmla="*/ 162 w 928"/>
                  <a:gd name="T59" fmla="*/ 2276 h 2362"/>
                  <a:gd name="T60" fmla="*/ 138 w 928"/>
                  <a:gd name="T61" fmla="*/ 2219 h 2362"/>
                  <a:gd name="T62" fmla="*/ 104 w 928"/>
                  <a:gd name="T63" fmla="*/ 1342 h 2362"/>
                  <a:gd name="T64" fmla="*/ 54 w 928"/>
                  <a:gd name="T65" fmla="*/ 1304 h 2362"/>
                  <a:gd name="T66" fmla="*/ 18 w 928"/>
                  <a:gd name="T67" fmla="*/ 1248 h 2362"/>
                  <a:gd name="T68" fmla="*/ 0 w 928"/>
                  <a:gd name="T69" fmla="*/ 1184 h 2362"/>
                  <a:gd name="T70" fmla="*/ 31 w 928"/>
                  <a:gd name="T71" fmla="*/ 714 h 2362"/>
                  <a:gd name="T72" fmla="*/ 45 w 928"/>
                  <a:gd name="T73" fmla="*/ 642 h 2362"/>
                  <a:gd name="T74" fmla="*/ 73 w 928"/>
                  <a:gd name="T75" fmla="*/ 583 h 2362"/>
                  <a:gd name="T76" fmla="*/ 111 w 928"/>
                  <a:gd name="T77" fmla="*/ 537 h 2362"/>
                  <a:gd name="T78" fmla="*/ 156 w 928"/>
                  <a:gd name="T79" fmla="*/ 502 h 2362"/>
                  <a:gd name="T80" fmla="*/ 204 w 928"/>
                  <a:gd name="T81" fmla="*/ 476 h 2362"/>
                  <a:gd name="T82" fmla="*/ 168 w 928"/>
                  <a:gd name="T83" fmla="*/ 397 h 2362"/>
                  <a:gd name="T84" fmla="*/ 156 w 928"/>
                  <a:gd name="T85" fmla="*/ 307 h 2362"/>
                  <a:gd name="T86" fmla="*/ 169 w 928"/>
                  <a:gd name="T87" fmla="*/ 220 h 2362"/>
                  <a:gd name="T88" fmla="*/ 206 w 928"/>
                  <a:gd name="T89" fmla="*/ 142 h 2362"/>
                  <a:gd name="T90" fmla="*/ 262 w 928"/>
                  <a:gd name="T91" fmla="*/ 77 h 2362"/>
                  <a:gd name="T92" fmla="*/ 334 w 928"/>
                  <a:gd name="T93" fmla="*/ 30 h 2362"/>
                  <a:gd name="T94" fmla="*/ 418 w 928"/>
                  <a:gd name="T95" fmla="*/ 4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28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2" y="14"/>
                    </a:lnTo>
                    <a:lnTo>
                      <a:pt x="593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2" y="142"/>
                    </a:lnTo>
                    <a:lnTo>
                      <a:pt x="743" y="180"/>
                    </a:lnTo>
                    <a:lnTo>
                      <a:pt x="759" y="220"/>
                    </a:lnTo>
                    <a:lnTo>
                      <a:pt x="768" y="263"/>
                    </a:lnTo>
                    <a:lnTo>
                      <a:pt x="772" y="307"/>
                    </a:lnTo>
                    <a:lnTo>
                      <a:pt x="769" y="354"/>
                    </a:lnTo>
                    <a:lnTo>
                      <a:pt x="760" y="397"/>
                    </a:lnTo>
                    <a:lnTo>
                      <a:pt x="745" y="438"/>
                    </a:lnTo>
                    <a:lnTo>
                      <a:pt x="724" y="476"/>
                    </a:lnTo>
                    <a:lnTo>
                      <a:pt x="748" y="488"/>
                    </a:lnTo>
                    <a:lnTo>
                      <a:pt x="772" y="501"/>
                    </a:lnTo>
                    <a:lnTo>
                      <a:pt x="796" y="518"/>
                    </a:lnTo>
                    <a:lnTo>
                      <a:pt x="817" y="537"/>
                    </a:lnTo>
                    <a:lnTo>
                      <a:pt x="837" y="559"/>
                    </a:lnTo>
                    <a:lnTo>
                      <a:pt x="855" y="583"/>
                    </a:lnTo>
                    <a:lnTo>
                      <a:pt x="871" y="611"/>
                    </a:lnTo>
                    <a:lnTo>
                      <a:pt x="882" y="641"/>
                    </a:lnTo>
                    <a:lnTo>
                      <a:pt x="892" y="675"/>
                    </a:lnTo>
                    <a:lnTo>
                      <a:pt x="897" y="713"/>
                    </a:lnTo>
                    <a:lnTo>
                      <a:pt x="928" y="1151"/>
                    </a:lnTo>
                    <a:lnTo>
                      <a:pt x="928" y="1184"/>
                    </a:lnTo>
                    <a:lnTo>
                      <a:pt x="921" y="1217"/>
                    </a:lnTo>
                    <a:lnTo>
                      <a:pt x="910" y="1248"/>
                    </a:lnTo>
                    <a:lnTo>
                      <a:pt x="894" y="1277"/>
                    </a:lnTo>
                    <a:lnTo>
                      <a:pt x="874" y="1304"/>
                    </a:lnTo>
                    <a:lnTo>
                      <a:pt x="851" y="1325"/>
                    </a:lnTo>
                    <a:lnTo>
                      <a:pt x="824" y="1342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6" y="2275"/>
                    </a:lnTo>
                    <a:lnTo>
                      <a:pt x="748" y="2301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4" y="2359"/>
                    </a:lnTo>
                    <a:lnTo>
                      <a:pt x="612" y="2362"/>
                    </a:lnTo>
                    <a:lnTo>
                      <a:pt x="566" y="2362"/>
                    </a:lnTo>
                    <a:lnTo>
                      <a:pt x="539" y="2360"/>
                    </a:lnTo>
                    <a:lnTo>
                      <a:pt x="513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1" y="2343"/>
                    </a:lnTo>
                    <a:lnTo>
                      <a:pt x="415" y="2354"/>
                    </a:lnTo>
                    <a:lnTo>
                      <a:pt x="389" y="2360"/>
                    </a:lnTo>
                    <a:lnTo>
                      <a:pt x="362" y="2362"/>
                    </a:lnTo>
                    <a:lnTo>
                      <a:pt x="316" y="2362"/>
                    </a:lnTo>
                    <a:lnTo>
                      <a:pt x="284" y="2359"/>
                    </a:lnTo>
                    <a:lnTo>
                      <a:pt x="255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80" y="2301"/>
                    </a:lnTo>
                    <a:lnTo>
                      <a:pt x="162" y="2276"/>
                    </a:lnTo>
                    <a:lnTo>
                      <a:pt x="147" y="2249"/>
                    </a:lnTo>
                    <a:lnTo>
                      <a:pt x="138" y="2219"/>
                    </a:lnTo>
                    <a:lnTo>
                      <a:pt x="133" y="2188"/>
                    </a:lnTo>
                    <a:lnTo>
                      <a:pt x="104" y="1342"/>
                    </a:lnTo>
                    <a:lnTo>
                      <a:pt x="78" y="1325"/>
                    </a:lnTo>
                    <a:lnTo>
                      <a:pt x="54" y="1304"/>
                    </a:lnTo>
                    <a:lnTo>
                      <a:pt x="34" y="1277"/>
                    </a:lnTo>
                    <a:lnTo>
                      <a:pt x="18" y="1248"/>
                    </a:lnTo>
                    <a:lnTo>
                      <a:pt x="7" y="1217"/>
                    </a:lnTo>
                    <a:lnTo>
                      <a:pt x="0" y="1184"/>
                    </a:lnTo>
                    <a:lnTo>
                      <a:pt x="0" y="1151"/>
                    </a:lnTo>
                    <a:lnTo>
                      <a:pt x="31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2" y="518"/>
                    </a:lnTo>
                    <a:lnTo>
                      <a:pt x="156" y="502"/>
                    </a:lnTo>
                    <a:lnTo>
                      <a:pt x="180" y="488"/>
                    </a:lnTo>
                    <a:lnTo>
                      <a:pt x="204" y="476"/>
                    </a:lnTo>
                    <a:lnTo>
                      <a:pt x="183" y="438"/>
                    </a:lnTo>
                    <a:lnTo>
                      <a:pt x="168" y="397"/>
                    </a:lnTo>
                    <a:lnTo>
                      <a:pt x="159" y="354"/>
                    </a:lnTo>
                    <a:lnTo>
                      <a:pt x="156" y="307"/>
                    </a:lnTo>
                    <a:lnTo>
                      <a:pt x="160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3" y="107"/>
                    </a:lnTo>
                    <a:lnTo>
                      <a:pt x="262" y="77"/>
                    </a:lnTo>
                    <a:lnTo>
                      <a:pt x="297" y="51"/>
                    </a:lnTo>
                    <a:lnTo>
                      <a:pt x="334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B61EB889-9E05-410E-9CEB-3228237B55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2976" y="1909763"/>
                <a:ext cx="158750" cy="485775"/>
              </a:xfrm>
              <a:custGeom>
                <a:avLst/>
                <a:gdLst>
                  <a:gd name="T0" fmla="*/ 372 w 704"/>
                  <a:gd name="T1" fmla="*/ 448 h 2136"/>
                  <a:gd name="T2" fmla="*/ 425 w 704"/>
                  <a:gd name="T3" fmla="*/ 449 h 2136"/>
                  <a:gd name="T4" fmla="*/ 485 w 704"/>
                  <a:gd name="T5" fmla="*/ 452 h 2136"/>
                  <a:gd name="T6" fmla="*/ 539 w 704"/>
                  <a:gd name="T7" fmla="*/ 460 h 2136"/>
                  <a:gd name="T8" fmla="*/ 573 w 704"/>
                  <a:gd name="T9" fmla="*/ 469 h 2136"/>
                  <a:gd name="T10" fmla="*/ 608 w 704"/>
                  <a:gd name="T11" fmla="*/ 488 h 2136"/>
                  <a:gd name="T12" fmla="*/ 638 w 704"/>
                  <a:gd name="T13" fmla="*/ 517 h 2136"/>
                  <a:gd name="T14" fmla="*/ 662 w 704"/>
                  <a:gd name="T15" fmla="*/ 557 h 2136"/>
                  <a:gd name="T16" fmla="*/ 673 w 704"/>
                  <a:gd name="T17" fmla="*/ 610 h 2136"/>
                  <a:gd name="T18" fmla="*/ 704 w 704"/>
                  <a:gd name="T19" fmla="*/ 1063 h 2136"/>
                  <a:gd name="T20" fmla="*/ 693 w 704"/>
                  <a:gd name="T21" fmla="*/ 1094 h 2136"/>
                  <a:gd name="T22" fmla="*/ 671 w 704"/>
                  <a:gd name="T23" fmla="*/ 1121 h 2136"/>
                  <a:gd name="T24" fmla="*/ 639 w 704"/>
                  <a:gd name="T25" fmla="*/ 1137 h 2136"/>
                  <a:gd name="T26" fmla="*/ 602 w 704"/>
                  <a:gd name="T27" fmla="*/ 1139 h 2136"/>
                  <a:gd name="T28" fmla="*/ 567 w 704"/>
                  <a:gd name="T29" fmla="*/ 2087 h 2136"/>
                  <a:gd name="T30" fmla="*/ 548 w 704"/>
                  <a:gd name="T31" fmla="*/ 2117 h 2136"/>
                  <a:gd name="T32" fmla="*/ 518 w 704"/>
                  <a:gd name="T33" fmla="*/ 2134 h 2136"/>
                  <a:gd name="T34" fmla="*/ 454 w 704"/>
                  <a:gd name="T35" fmla="*/ 2136 h 2136"/>
                  <a:gd name="T36" fmla="*/ 419 w 704"/>
                  <a:gd name="T37" fmla="*/ 2126 h 2136"/>
                  <a:gd name="T38" fmla="*/ 393 w 704"/>
                  <a:gd name="T39" fmla="*/ 2101 h 2136"/>
                  <a:gd name="T40" fmla="*/ 384 w 704"/>
                  <a:gd name="T41" fmla="*/ 2065 h 2136"/>
                  <a:gd name="T42" fmla="*/ 320 w 704"/>
                  <a:gd name="T43" fmla="*/ 1353 h 2136"/>
                  <a:gd name="T44" fmla="*/ 318 w 704"/>
                  <a:gd name="T45" fmla="*/ 2084 h 2136"/>
                  <a:gd name="T46" fmla="*/ 299 w 704"/>
                  <a:gd name="T47" fmla="*/ 2116 h 2136"/>
                  <a:gd name="T48" fmla="*/ 269 w 704"/>
                  <a:gd name="T49" fmla="*/ 2134 h 2136"/>
                  <a:gd name="T50" fmla="*/ 204 w 704"/>
                  <a:gd name="T51" fmla="*/ 2136 h 2136"/>
                  <a:gd name="T52" fmla="*/ 169 w 704"/>
                  <a:gd name="T53" fmla="*/ 2128 h 2136"/>
                  <a:gd name="T54" fmla="*/ 144 w 704"/>
                  <a:gd name="T55" fmla="*/ 2103 h 2136"/>
                  <a:gd name="T56" fmla="*/ 133 w 704"/>
                  <a:gd name="T57" fmla="*/ 2069 h 2136"/>
                  <a:gd name="T58" fmla="*/ 84 w 704"/>
                  <a:gd name="T59" fmla="*/ 1139 h 2136"/>
                  <a:gd name="T60" fmla="*/ 47 w 704"/>
                  <a:gd name="T61" fmla="*/ 1130 h 2136"/>
                  <a:gd name="T62" fmla="*/ 20 w 704"/>
                  <a:gd name="T63" fmla="*/ 1108 h 2136"/>
                  <a:gd name="T64" fmla="*/ 4 w 704"/>
                  <a:gd name="T65" fmla="*/ 1079 h 2136"/>
                  <a:gd name="T66" fmla="*/ 0 w 704"/>
                  <a:gd name="T67" fmla="*/ 1047 h 2136"/>
                  <a:gd name="T68" fmla="*/ 35 w 704"/>
                  <a:gd name="T69" fmla="*/ 581 h 2136"/>
                  <a:gd name="T70" fmla="*/ 53 w 704"/>
                  <a:gd name="T71" fmla="*/ 536 h 2136"/>
                  <a:gd name="T72" fmla="*/ 81 w 704"/>
                  <a:gd name="T73" fmla="*/ 501 h 2136"/>
                  <a:gd name="T74" fmla="*/ 113 w 704"/>
                  <a:gd name="T75" fmla="*/ 477 h 2136"/>
                  <a:gd name="T76" fmla="*/ 148 w 704"/>
                  <a:gd name="T77" fmla="*/ 463 h 2136"/>
                  <a:gd name="T78" fmla="*/ 190 w 704"/>
                  <a:gd name="T79" fmla="*/ 455 h 2136"/>
                  <a:gd name="T80" fmla="*/ 248 w 704"/>
                  <a:gd name="T81" fmla="*/ 450 h 2136"/>
                  <a:gd name="T82" fmla="*/ 307 w 704"/>
                  <a:gd name="T83" fmla="*/ 448 h 2136"/>
                  <a:gd name="T84" fmla="*/ 352 w 704"/>
                  <a:gd name="T85" fmla="*/ 448 h 2136"/>
                  <a:gd name="T86" fmla="*/ 387 w 704"/>
                  <a:gd name="T87" fmla="*/ 3 h 2136"/>
                  <a:gd name="T88" fmla="*/ 450 w 704"/>
                  <a:gd name="T89" fmla="*/ 26 h 2136"/>
                  <a:gd name="T90" fmla="*/ 501 w 704"/>
                  <a:gd name="T91" fmla="*/ 70 h 2136"/>
                  <a:gd name="T92" fmla="*/ 535 w 704"/>
                  <a:gd name="T93" fmla="*/ 128 h 2136"/>
                  <a:gd name="T94" fmla="*/ 548 w 704"/>
                  <a:gd name="T95" fmla="*/ 195 h 2136"/>
                  <a:gd name="T96" fmla="*/ 536 w 704"/>
                  <a:gd name="T97" fmla="*/ 265 h 2136"/>
                  <a:gd name="T98" fmla="*/ 503 w 704"/>
                  <a:gd name="T99" fmla="*/ 323 h 2136"/>
                  <a:gd name="T100" fmla="*/ 451 w 704"/>
                  <a:gd name="T101" fmla="*/ 368 h 2136"/>
                  <a:gd name="T102" fmla="*/ 388 w 704"/>
                  <a:gd name="T103" fmla="*/ 392 h 2136"/>
                  <a:gd name="T104" fmla="*/ 316 w 704"/>
                  <a:gd name="T105" fmla="*/ 392 h 2136"/>
                  <a:gd name="T106" fmla="*/ 253 w 704"/>
                  <a:gd name="T107" fmla="*/ 368 h 2136"/>
                  <a:gd name="T108" fmla="*/ 201 w 704"/>
                  <a:gd name="T109" fmla="*/ 323 h 2136"/>
                  <a:gd name="T110" fmla="*/ 168 w 704"/>
                  <a:gd name="T111" fmla="*/ 265 h 2136"/>
                  <a:gd name="T112" fmla="*/ 156 w 704"/>
                  <a:gd name="T113" fmla="*/ 195 h 2136"/>
                  <a:gd name="T114" fmla="*/ 169 w 704"/>
                  <a:gd name="T115" fmla="*/ 128 h 2136"/>
                  <a:gd name="T116" fmla="*/ 203 w 704"/>
                  <a:gd name="T117" fmla="*/ 70 h 2136"/>
                  <a:gd name="T118" fmla="*/ 254 w 704"/>
                  <a:gd name="T119" fmla="*/ 26 h 2136"/>
                  <a:gd name="T120" fmla="*/ 317 w 704"/>
                  <a:gd name="T121" fmla="*/ 3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4" h="2136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6CF1F49-B948-4275-B5AE-6CCC4ED168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9432" y="1508625"/>
              <a:ext cx="265884" cy="461490"/>
              <a:chOff x="7796212" y="2103120"/>
              <a:chExt cx="360363" cy="625475"/>
            </a:xfrm>
          </p:grpSpPr>
          <p:sp>
            <p:nvSpPr>
              <p:cNvPr id="97" name="Freeform 44">
                <a:extLst>
                  <a:ext uri="{FF2B5EF4-FFF2-40B4-BE49-F238E27FC236}">
                    <a16:creationId xmlns:a16="http://schemas.microsoft.com/office/drawing/2014/main" id="{4340097C-3E07-4C48-BC0C-7A92025B1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6212" y="2103120"/>
                <a:ext cx="360363" cy="625475"/>
              </a:xfrm>
              <a:custGeom>
                <a:avLst/>
                <a:gdLst>
                  <a:gd name="T0" fmla="*/ 528 w 1590"/>
                  <a:gd name="T1" fmla="*/ 12 h 2755"/>
                  <a:gd name="T2" fmla="*/ 636 w 1590"/>
                  <a:gd name="T3" fmla="*/ 74 h 2755"/>
                  <a:gd name="T4" fmla="*/ 711 w 1590"/>
                  <a:gd name="T5" fmla="*/ 172 h 2755"/>
                  <a:gd name="T6" fmla="*/ 740 w 1590"/>
                  <a:gd name="T7" fmla="*/ 295 h 2755"/>
                  <a:gd name="T8" fmla="*/ 716 w 1590"/>
                  <a:gd name="T9" fmla="*/ 415 h 2755"/>
                  <a:gd name="T10" fmla="*/ 760 w 1590"/>
                  <a:gd name="T11" fmla="*/ 488 h 2755"/>
                  <a:gd name="T12" fmla="*/ 817 w 1590"/>
                  <a:gd name="T13" fmla="*/ 431 h 2755"/>
                  <a:gd name="T14" fmla="*/ 897 w 1590"/>
                  <a:gd name="T15" fmla="*/ 329 h 2755"/>
                  <a:gd name="T16" fmla="*/ 1012 w 1590"/>
                  <a:gd name="T17" fmla="*/ 267 h 2755"/>
                  <a:gd name="T18" fmla="*/ 1146 w 1590"/>
                  <a:gd name="T19" fmla="*/ 256 h 2755"/>
                  <a:gd name="T20" fmla="*/ 1264 w 1590"/>
                  <a:gd name="T21" fmla="*/ 299 h 2755"/>
                  <a:gd name="T22" fmla="*/ 1356 w 1590"/>
                  <a:gd name="T23" fmla="*/ 379 h 2755"/>
                  <a:gd name="T24" fmla="*/ 1412 w 1590"/>
                  <a:gd name="T25" fmla="*/ 490 h 2755"/>
                  <a:gd name="T26" fmla="*/ 1422 w 1590"/>
                  <a:gd name="T27" fmla="*/ 613 h 2755"/>
                  <a:gd name="T28" fmla="*/ 1389 w 1590"/>
                  <a:gd name="T29" fmla="*/ 724 h 2755"/>
                  <a:gd name="T30" fmla="*/ 1420 w 1590"/>
                  <a:gd name="T31" fmla="*/ 782 h 2755"/>
                  <a:gd name="T32" fmla="*/ 1491 w 1590"/>
                  <a:gd name="T33" fmla="*/ 842 h 2755"/>
                  <a:gd name="T34" fmla="*/ 1542 w 1590"/>
                  <a:gd name="T35" fmla="*/ 929 h 2755"/>
                  <a:gd name="T36" fmla="*/ 1590 w 1590"/>
                  <a:gd name="T37" fmla="*/ 1473 h 2755"/>
                  <a:gd name="T38" fmla="*/ 1571 w 1590"/>
                  <a:gd name="T39" fmla="*/ 1573 h 2755"/>
                  <a:gd name="T40" fmla="*/ 1517 w 1590"/>
                  <a:gd name="T41" fmla="*/ 1645 h 2755"/>
                  <a:gd name="T42" fmla="*/ 1448 w 1590"/>
                  <a:gd name="T43" fmla="*/ 2574 h 2755"/>
                  <a:gd name="T44" fmla="*/ 1419 w 1590"/>
                  <a:gd name="T45" fmla="*/ 2666 h 2755"/>
                  <a:gd name="T46" fmla="*/ 1352 w 1590"/>
                  <a:gd name="T47" fmla="*/ 2730 h 2755"/>
                  <a:gd name="T48" fmla="*/ 1260 w 1590"/>
                  <a:gd name="T49" fmla="*/ 2755 h 2755"/>
                  <a:gd name="T50" fmla="*/ 1154 w 1590"/>
                  <a:gd name="T51" fmla="*/ 2745 h 2755"/>
                  <a:gd name="T52" fmla="*/ 1079 w 1590"/>
                  <a:gd name="T53" fmla="*/ 2733 h 2755"/>
                  <a:gd name="T54" fmla="*/ 993 w 1590"/>
                  <a:gd name="T55" fmla="*/ 2755 h 2755"/>
                  <a:gd name="T56" fmla="*/ 883 w 1590"/>
                  <a:gd name="T57" fmla="*/ 2743 h 2755"/>
                  <a:gd name="T58" fmla="*/ 805 w 1590"/>
                  <a:gd name="T59" fmla="*/ 2691 h 2755"/>
                  <a:gd name="T60" fmla="*/ 762 w 1590"/>
                  <a:gd name="T61" fmla="*/ 2609 h 2755"/>
                  <a:gd name="T62" fmla="*/ 728 w 1590"/>
                  <a:gd name="T63" fmla="*/ 2152 h 2755"/>
                  <a:gd name="T64" fmla="*/ 665 w 1590"/>
                  <a:gd name="T65" fmla="*/ 2208 h 2755"/>
                  <a:gd name="T66" fmla="*/ 581 w 1590"/>
                  <a:gd name="T67" fmla="*/ 2230 h 2755"/>
                  <a:gd name="T68" fmla="*/ 488 w 1590"/>
                  <a:gd name="T69" fmla="*/ 2222 h 2755"/>
                  <a:gd name="T70" fmla="*/ 421 w 1590"/>
                  <a:gd name="T71" fmla="*/ 2213 h 2755"/>
                  <a:gd name="T72" fmla="*/ 347 w 1590"/>
                  <a:gd name="T73" fmla="*/ 2230 h 2755"/>
                  <a:gd name="T74" fmla="*/ 244 w 1590"/>
                  <a:gd name="T75" fmla="*/ 2219 h 2755"/>
                  <a:gd name="T76" fmla="*/ 172 w 1590"/>
                  <a:gd name="T77" fmla="*/ 2169 h 2755"/>
                  <a:gd name="T78" fmla="*/ 130 w 1590"/>
                  <a:gd name="T79" fmla="*/ 2091 h 2755"/>
                  <a:gd name="T80" fmla="*/ 75 w 1590"/>
                  <a:gd name="T81" fmla="*/ 1254 h 2755"/>
                  <a:gd name="T82" fmla="*/ 18 w 1590"/>
                  <a:gd name="T83" fmla="*/ 1181 h 2755"/>
                  <a:gd name="T84" fmla="*/ 0 w 1590"/>
                  <a:gd name="T85" fmla="*/ 1087 h 2755"/>
                  <a:gd name="T86" fmla="*/ 45 w 1590"/>
                  <a:gd name="T87" fmla="*/ 603 h 2755"/>
                  <a:gd name="T88" fmla="*/ 94 w 1590"/>
                  <a:gd name="T89" fmla="*/ 518 h 2755"/>
                  <a:gd name="T90" fmla="*/ 164 w 1590"/>
                  <a:gd name="T91" fmla="*/ 462 h 2755"/>
                  <a:gd name="T92" fmla="*/ 158 w 1590"/>
                  <a:gd name="T93" fmla="*/ 377 h 2755"/>
                  <a:gd name="T94" fmla="*/ 150 w 1590"/>
                  <a:gd name="T95" fmla="*/ 252 h 2755"/>
                  <a:gd name="T96" fmla="*/ 196 w 1590"/>
                  <a:gd name="T97" fmla="*/ 135 h 2755"/>
                  <a:gd name="T98" fmla="*/ 282 w 1590"/>
                  <a:gd name="T99" fmla="*/ 48 h 2755"/>
                  <a:gd name="T100" fmla="*/ 399 w 1590"/>
                  <a:gd name="T101" fmla="*/ 3 h 2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90" h="2755">
                    <a:moveTo>
                      <a:pt x="442" y="0"/>
                    </a:moveTo>
                    <a:lnTo>
                      <a:pt x="485" y="3"/>
                    </a:lnTo>
                    <a:lnTo>
                      <a:pt x="528" y="12"/>
                    </a:lnTo>
                    <a:lnTo>
                      <a:pt x="567" y="28"/>
                    </a:lnTo>
                    <a:lnTo>
                      <a:pt x="604" y="48"/>
                    </a:lnTo>
                    <a:lnTo>
                      <a:pt x="636" y="74"/>
                    </a:lnTo>
                    <a:lnTo>
                      <a:pt x="666" y="102"/>
                    </a:lnTo>
                    <a:lnTo>
                      <a:pt x="690" y="135"/>
                    </a:lnTo>
                    <a:lnTo>
                      <a:pt x="711" y="172"/>
                    </a:lnTo>
                    <a:lnTo>
                      <a:pt x="726" y="211"/>
                    </a:lnTo>
                    <a:lnTo>
                      <a:pt x="736" y="252"/>
                    </a:lnTo>
                    <a:lnTo>
                      <a:pt x="740" y="295"/>
                    </a:lnTo>
                    <a:lnTo>
                      <a:pt x="737" y="337"/>
                    </a:lnTo>
                    <a:lnTo>
                      <a:pt x="728" y="377"/>
                    </a:lnTo>
                    <a:lnTo>
                      <a:pt x="716" y="415"/>
                    </a:lnTo>
                    <a:lnTo>
                      <a:pt x="698" y="451"/>
                    </a:lnTo>
                    <a:lnTo>
                      <a:pt x="729" y="467"/>
                    </a:lnTo>
                    <a:lnTo>
                      <a:pt x="760" y="488"/>
                    </a:lnTo>
                    <a:lnTo>
                      <a:pt x="787" y="514"/>
                    </a:lnTo>
                    <a:lnTo>
                      <a:pt x="800" y="472"/>
                    </a:lnTo>
                    <a:lnTo>
                      <a:pt x="817" y="431"/>
                    </a:lnTo>
                    <a:lnTo>
                      <a:pt x="839" y="394"/>
                    </a:lnTo>
                    <a:lnTo>
                      <a:pt x="867" y="360"/>
                    </a:lnTo>
                    <a:lnTo>
                      <a:pt x="897" y="329"/>
                    </a:lnTo>
                    <a:lnTo>
                      <a:pt x="933" y="304"/>
                    </a:lnTo>
                    <a:lnTo>
                      <a:pt x="971" y="283"/>
                    </a:lnTo>
                    <a:lnTo>
                      <a:pt x="1012" y="267"/>
                    </a:lnTo>
                    <a:lnTo>
                      <a:pt x="1057" y="257"/>
                    </a:lnTo>
                    <a:lnTo>
                      <a:pt x="1102" y="253"/>
                    </a:lnTo>
                    <a:lnTo>
                      <a:pt x="1146" y="256"/>
                    </a:lnTo>
                    <a:lnTo>
                      <a:pt x="1187" y="266"/>
                    </a:lnTo>
                    <a:lnTo>
                      <a:pt x="1227" y="280"/>
                    </a:lnTo>
                    <a:lnTo>
                      <a:pt x="1264" y="299"/>
                    </a:lnTo>
                    <a:lnTo>
                      <a:pt x="1298" y="322"/>
                    </a:lnTo>
                    <a:lnTo>
                      <a:pt x="1328" y="348"/>
                    </a:lnTo>
                    <a:lnTo>
                      <a:pt x="1356" y="379"/>
                    </a:lnTo>
                    <a:lnTo>
                      <a:pt x="1379" y="414"/>
                    </a:lnTo>
                    <a:lnTo>
                      <a:pt x="1398" y="450"/>
                    </a:lnTo>
                    <a:lnTo>
                      <a:pt x="1412" y="490"/>
                    </a:lnTo>
                    <a:lnTo>
                      <a:pt x="1421" y="531"/>
                    </a:lnTo>
                    <a:lnTo>
                      <a:pt x="1424" y="573"/>
                    </a:lnTo>
                    <a:lnTo>
                      <a:pt x="1422" y="613"/>
                    </a:lnTo>
                    <a:lnTo>
                      <a:pt x="1415" y="652"/>
                    </a:lnTo>
                    <a:lnTo>
                      <a:pt x="1403" y="689"/>
                    </a:lnTo>
                    <a:lnTo>
                      <a:pt x="1389" y="724"/>
                    </a:lnTo>
                    <a:lnTo>
                      <a:pt x="1368" y="757"/>
                    </a:lnTo>
                    <a:lnTo>
                      <a:pt x="1395" y="769"/>
                    </a:lnTo>
                    <a:lnTo>
                      <a:pt x="1420" y="782"/>
                    </a:lnTo>
                    <a:lnTo>
                      <a:pt x="1446" y="798"/>
                    </a:lnTo>
                    <a:lnTo>
                      <a:pt x="1470" y="818"/>
                    </a:lnTo>
                    <a:lnTo>
                      <a:pt x="1491" y="842"/>
                    </a:lnTo>
                    <a:lnTo>
                      <a:pt x="1511" y="867"/>
                    </a:lnTo>
                    <a:lnTo>
                      <a:pt x="1528" y="896"/>
                    </a:lnTo>
                    <a:lnTo>
                      <a:pt x="1542" y="929"/>
                    </a:lnTo>
                    <a:lnTo>
                      <a:pt x="1551" y="966"/>
                    </a:lnTo>
                    <a:lnTo>
                      <a:pt x="1558" y="1005"/>
                    </a:lnTo>
                    <a:lnTo>
                      <a:pt x="1590" y="1473"/>
                    </a:lnTo>
                    <a:lnTo>
                      <a:pt x="1589" y="1507"/>
                    </a:lnTo>
                    <a:lnTo>
                      <a:pt x="1583" y="1540"/>
                    </a:lnTo>
                    <a:lnTo>
                      <a:pt x="1571" y="1573"/>
                    </a:lnTo>
                    <a:lnTo>
                      <a:pt x="1555" y="1602"/>
                    </a:lnTo>
                    <a:lnTo>
                      <a:pt x="1533" y="1629"/>
                    </a:lnTo>
                    <a:lnTo>
                      <a:pt x="1517" y="1645"/>
                    </a:lnTo>
                    <a:lnTo>
                      <a:pt x="1498" y="1659"/>
                    </a:lnTo>
                    <a:lnTo>
                      <a:pt x="1479" y="1671"/>
                    </a:lnTo>
                    <a:lnTo>
                      <a:pt x="1448" y="2574"/>
                    </a:lnTo>
                    <a:lnTo>
                      <a:pt x="1443" y="2607"/>
                    </a:lnTo>
                    <a:lnTo>
                      <a:pt x="1434" y="2638"/>
                    </a:lnTo>
                    <a:lnTo>
                      <a:pt x="1419" y="2666"/>
                    </a:lnTo>
                    <a:lnTo>
                      <a:pt x="1400" y="2691"/>
                    </a:lnTo>
                    <a:lnTo>
                      <a:pt x="1378" y="2712"/>
                    </a:lnTo>
                    <a:lnTo>
                      <a:pt x="1352" y="2730"/>
                    </a:lnTo>
                    <a:lnTo>
                      <a:pt x="1323" y="2743"/>
                    </a:lnTo>
                    <a:lnTo>
                      <a:pt x="1292" y="2751"/>
                    </a:lnTo>
                    <a:lnTo>
                      <a:pt x="1260" y="2755"/>
                    </a:lnTo>
                    <a:lnTo>
                      <a:pt x="1212" y="2755"/>
                    </a:lnTo>
                    <a:lnTo>
                      <a:pt x="1183" y="2751"/>
                    </a:lnTo>
                    <a:lnTo>
                      <a:pt x="1154" y="2745"/>
                    </a:lnTo>
                    <a:lnTo>
                      <a:pt x="1128" y="2733"/>
                    </a:lnTo>
                    <a:lnTo>
                      <a:pt x="1103" y="2719"/>
                    </a:lnTo>
                    <a:lnTo>
                      <a:pt x="1079" y="2733"/>
                    </a:lnTo>
                    <a:lnTo>
                      <a:pt x="1052" y="2745"/>
                    </a:lnTo>
                    <a:lnTo>
                      <a:pt x="1023" y="2751"/>
                    </a:lnTo>
                    <a:lnTo>
                      <a:pt x="993" y="2755"/>
                    </a:lnTo>
                    <a:lnTo>
                      <a:pt x="946" y="2755"/>
                    </a:lnTo>
                    <a:lnTo>
                      <a:pt x="913" y="2751"/>
                    </a:lnTo>
                    <a:lnTo>
                      <a:pt x="883" y="2743"/>
                    </a:lnTo>
                    <a:lnTo>
                      <a:pt x="854" y="2730"/>
                    </a:lnTo>
                    <a:lnTo>
                      <a:pt x="828" y="2713"/>
                    </a:lnTo>
                    <a:lnTo>
                      <a:pt x="805" y="2691"/>
                    </a:lnTo>
                    <a:lnTo>
                      <a:pt x="786" y="2667"/>
                    </a:lnTo>
                    <a:lnTo>
                      <a:pt x="773" y="2639"/>
                    </a:lnTo>
                    <a:lnTo>
                      <a:pt x="762" y="2609"/>
                    </a:lnTo>
                    <a:lnTo>
                      <a:pt x="758" y="2576"/>
                    </a:lnTo>
                    <a:lnTo>
                      <a:pt x="742" y="2128"/>
                    </a:lnTo>
                    <a:lnTo>
                      <a:pt x="728" y="2152"/>
                    </a:lnTo>
                    <a:lnTo>
                      <a:pt x="710" y="2175"/>
                    </a:lnTo>
                    <a:lnTo>
                      <a:pt x="689" y="2194"/>
                    </a:lnTo>
                    <a:lnTo>
                      <a:pt x="665" y="2208"/>
                    </a:lnTo>
                    <a:lnTo>
                      <a:pt x="638" y="2220"/>
                    </a:lnTo>
                    <a:lnTo>
                      <a:pt x="611" y="2228"/>
                    </a:lnTo>
                    <a:lnTo>
                      <a:pt x="581" y="2230"/>
                    </a:lnTo>
                    <a:lnTo>
                      <a:pt x="539" y="2230"/>
                    </a:lnTo>
                    <a:lnTo>
                      <a:pt x="514" y="2228"/>
                    </a:lnTo>
                    <a:lnTo>
                      <a:pt x="488" y="2222"/>
                    </a:lnTo>
                    <a:lnTo>
                      <a:pt x="465" y="2213"/>
                    </a:lnTo>
                    <a:lnTo>
                      <a:pt x="443" y="2201"/>
                    </a:lnTo>
                    <a:lnTo>
                      <a:pt x="421" y="2213"/>
                    </a:lnTo>
                    <a:lnTo>
                      <a:pt x="398" y="2222"/>
                    </a:lnTo>
                    <a:lnTo>
                      <a:pt x="372" y="2228"/>
                    </a:lnTo>
                    <a:lnTo>
                      <a:pt x="347" y="2230"/>
                    </a:lnTo>
                    <a:lnTo>
                      <a:pt x="305" y="2230"/>
                    </a:lnTo>
                    <a:lnTo>
                      <a:pt x="274" y="2226"/>
                    </a:lnTo>
                    <a:lnTo>
                      <a:pt x="244" y="2219"/>
                    </a:lnTo>
                    <a:lnTo>
                      <a:pt x="217" y="2206"/>
                    </a:lnTo>
                    <a:lnTo>
                      <a:pt x="193" y="2191"/>
                    </a:lnTo>
                    <a:lnTo>
                      <a:pt x="172" y="2169"/>
                    </a:lnTo>
                    <a:lnTo>
                      <a:pt x="154" y="2146"/>
                    </a:lnTo>
                    <a:lnTo>
                      <a:pt x="140" y="2120"/>
                    </a:lnTo>
                    <a:lnTo>
                      <a:pt x="130" y="2091"/>
                    </a:lnTo>
                    <a:lnTo>
                      <a:pt x="126" y="2061"/>
                    </a:lnTo>
                    <a:lnTo>
                      <a:pt x="99" y="1269"/>
                    </a:lnTo>
                    <a:lnTo>
                      <a:pt x="75" y="1254"/>
                    </a:lnTo>
                    <a:lnTo>
                      <a:pt x="54" y="1233"/>
                    </a:lnTo>
                    <a:lnTo>
                      <a:pt x="33" y="1208"/>
                    </a:lnTo>
                    <a:lnTo>
                      <a:pt x="18" y="1181"/>
                    </a:lnTo>
                    <a:lnTo>
                      <a:pt x="7" y="1150"/>
                    </a:lnTo>
                    <a:lnTo>
                      <a:pt x="2" y="1118"/>
                    </a:lnTo>
                    <a:lnTo>
                      <a:pt x="0" y="1087"/>
                    </a:lnTo>
                    <a:lnTo>
                      <a:pt x="29" y="677"/>
                    </a:lnTo>
                    <a:lnTo>
                      <a:pt x="35" y="638"/>
                    </a:lnTo>
                    <a:lnTo>
                      <a:pt x="45" y="603"/>
                    </a:lnTo>
                    <a:lnTo>
                      <a:pt x="59" y="571"/>
                    </a:lnTo>
                    <a:lnTo>
                      <a:pt x="75" y="543"/>
                    </a:lnTo>
                    <a:lnTo>
                      <a:pt x="94" y="518"/>
                    </a:lnTo>
                    <a:lnTo>
                      <a:pt x="117" y="496"/>
                    </a:lnTo>
                    <a:lnTo>
                      <a:pt x="140" y="478"/>
                    </a:lnTo>
                    <a:lnTo>
                      <a:pt x="164" y="462"/>
                    </a:lnTo>
                    <a:lnTo>
                      <a:pt x="188" y="451"/>
                    </a:lnTo>
                    <a:lnTo>
                      <a:pt x="171" y="415"/>
                    </a:lnTo>
                    <a:lnTo>
                      <a:pt x="158" y="377"/>
                    </a:lnTo>
                    <a:lnTo>
                      <a:pt x="149" y="337"/>
                    </a:lnTo>
                    <a:lnTo>
                      <a:pt x="146" y="295"/>
                    </a:lnTo>
                    <a:lnTo>
                      <a:pt x="150" y="252"/>
                    </a:lnTo>
                    <a:lnTo>
                      <a:pt x="160" y="211"/>
                    </a:lnTo>
                    <a:lnTo>
                      <a:pt x="175" y="172"/>
                    </a:lnTo>
                    <a:lnTo>
                      <a:pt x="196" y="135"/>
                    </a:lnTo>
                    <a:lnTo>
                      <a:pt x="220" y="102"/>
                    </a:lnTo>
                    <a:lnTo>
                      <a:pt x="250" y="74"/>
                    </a:lnTo>
                    <a:lnTo>
                      <a:pt x="282" y="48"/>
                    </a:lnTo>
                    <a:lnTo>
                      <a:pt x="318" y="28"/>
                    </a:lnTo>
                    <a:lnTo>
                      <a:pt x="357" y="12"/>
                    </a:lnTo>
                    <a:lnTo>
                      <a:pt x="399" y="3"/>
                    </a:lnTo>
                    <a:lnTo>
                      <a:pt x="442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98" name="Freeform 45">
                <a:extLst>
                  <a:ext uri="{FF2B5EF4-FFF2-40B4-BE49-F238E27FC236}">
                    <a16:creationId xmlns:a16="http://schemas.microsoft.com/office/drawing/2014/main" id="{34C257C3-2D0D-44E1-AB30-972614A49C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21612" y="2128520"/>
                <a:ext cx="144463" cy="455613"/>
              </a:xfrm>
              <a:custGeom>
                <a:avLst/>
                <a:gdLst>
                  <a:gd name="T0" fmla="*/ 353 w 641"/>
                  <a:gd name="T1" fmla="*/ 420 h 2005"/>
                  <a:gd name="T2" fmla="*/ 413 w 641"/>
                  <a:gd name="T3" fmla="*/ 422 h 2005"/>
                  <a:gd name="T4" fmla="*/ 478 w 641"/>
                  <a:gd name="T5" fmla="*/ 427 h 2005"/>
                  <a:gd name="T6" fmla="*/ 524 w 641"/>
                  <a:gd name="T7" fmla="*/ 436 h 2005"/>
                  <a:gd name="T8" fmla="*/ 560 w 641"/>
                  <a:gd name="T9" fmla="*/ 452 h 2005"/>
                  <a:gd name="T10" fmla="*/ 594 w 641"/>
                  <a:gd name="T11" fmla="*/ 478 h 2005"/>
                  <a:gd name="T12" fmla="*/ 619 w 641"/>
                  <a:gd name="T13" fmla="*/ 518 h 2005"/>
                  <a:gd name="T14" fmla="*/ 632 w 641"/>
                  <a:gd name="T15" fmla="*/ 572 h 2005"/>
                  <a:gd name="T16" fmla="*/ 618 w 641"/>
                  <a:gd name="T17" fmla="*/ 713 h 2005"/>
                  <a:gd name="T18" fmla="*/ 580 w 641"/>
                  <a:gd name="T19" fmla="*/ 761 h 2005"/>
                  <a:gd name="T20" fmla="*/ 552 w 641"/>
                  <a:gd name="T21" fmla="*/ 821 h 2005"/>
                  <a:gd name="T22" fmla="*/ 536 w 641"/>
                  <a:gd name="T23" fmla="*/ 895 h 2005"/>
                  <a:gd name="T24" fmla="*/ 504 w 641"/>
                  <a:gd name="T25" fmla="*/ 1392 h 2005"/>
                  <a:gd name="T26" fmla="*/ 519 w 641"/>
                  <a:gd name="T27" fmla="*/ 1452 h 2005"/>
                  <a:gd name="T28" fmla="*/ 551 w 641"/>
                  <a:gd name="T29" fmla="*/ 1505 h 2005"/>
                  <a:gd name="T30" fmla="*/ 532 w 641"/>
                  <a:gd name="T31" fmla="*/ 1962 h 2005"/>
                  <a:gd name="T32" fmla="*/ 507 w 641"/>
                  <a:gd name="T33" fmla="*/ 1993 h 2005"/>
                  <a:gd name="T34" fmla="*/ 469 w 641"/>
                  <a:gd name="T35" fmla="*/ 2005 h 2005"/>
                  <a:gd name="T36" fmla="*/ 410 w 641"/>
                  <a:gd name="T37" fmla="*/ 2002 h 2005"/>
                  <a:gd name="T38" fmla="*/ 381 w 641"/>
                  <a:gd name="T39" fmla="*/ 1986 h 2005"/>
                  <a:gd name="T40" fmla="*/ 363 w 641"/>
                  <a:gd name="T41" fmla="*/ 1956 h 2005"/>
                  <a:gd name="T42" fmla="*/ 361 w 641"/>
                  <a:gd name="T43" fmla="*/ 1270 h 2005"/>
                  <a:gd name="T44" fmla="*/ 301 w 641"/>
                  <a:gd name="T45" fmla="*/ 1938 h 2005"/>
                  <a:gd name="T46" fmla="*/ 292 w 641"/>
                  <a:gd name="T47" fmla="*/ 1972 h 2005"/>
                  <a:gd name="T48" fmla="*/ 269 w 641"/>
                  <a:gd name="T49" fmla="*/ 1996 h 2005"/>
                  <a:gd name="T50" fmla="*/ 235 w 641"/>
                  <a:gd name="T51" fmla="*/ 2005 h 2005"/>
                  <a:gd name="T52" fmla="*/ 173 w 641"/>
                  <a:gd name="T53" fmla="*/ 2001 h 2005"/>
                  <a:gd name="T54" fmla="*/ 140 w 641"/>
                  <a:gd name="T55" fmla="*/ 1979 h 2005"/>
                  <a:gd name="T56" fmla="*/ 126 w 641"/>
                  <a:gd name="T57" fmla="*/ 1942 h 2005"/>
                  <a:gd name="T58" fmla="*/ 79 w 641"/>
                  <a:gd name="T59" fmla="*/ 1070 h 2005"/>
                  <a:gd name="T60" fmla="*/ 41 w 641"/>
                  <a:gd name="T61" fmla="*/ 1059 h 2005"/>
                  <a:gd name="T62" fmla="*/ 14 w 641"/>
                  <a:gd name="T63" fmla="*/ 1033 h 2005"/>
                  <a:gd name="T64" fmla="*/ 1 w 641"/>
                  <a:gd name="T65" fmla="*/ 999 h 2005"/>
                  <a:gd name="T66" fmla="*/ 30 w 641"/>
                  <a:gd name="T67" fmla="*/ 572 h 2005"/>
                  <a:gd name="T68" fmla="*/ 43 w 641"/>
                  <a:gd name="T69" fmla="*/ 518 h 2005"/>
                  <a:gd name="T70" fmla="*/ 68 w 641"/>
                  <a:gd name="T71" fmla="*/ 478 h 2005"/>
                  <a:gd name="T72" fmla="*/ 102 w 641"/>
                  <a:gd name="T73" fmla="*/ 452 h 2005"/>
                  <a:gd name="T74" fmla="*/ 138 w 641"/>
                  <a:gd name="T75" fmla="*/ 436 h 2005"/>
                  <a:gd name="T76" fmla="*/ 184 w 641"/>
                  <a:gd name="T77" fmla="*/ 427 h 2005"/>
                  <a:gd name="T78" fmla="*/ 249 w 641"/>
                  <a:gd name="T79" fmla="*/ 422 h 2005"/>
                  <a:gd name="T80" fmla="*/ 309 w 641"/>
                  <a:gd name="T81" fmla="*/ 420 h 2005"/>
                  <a:gd name="T82" fmla="*/ 331 w 641"/>
                  <a:gd name="T83" fmla="*/ 0 h 2005"/>
                  <a:gd name="T84" fmla="*/ 394 w 641"/>
                  <a:gd name="T85" fmla="*/ 12 h 2005"/>
                  <a:gd name="T86" fmla="*/ 449 w 641"/>
                  <a:gd name="T87" fmla="*/ 44 h 2005"/>
                  <a:gd name="T88" fmla="*/ 490 w 641"/>
                  <a:gd name="T89" fmla="*/ 92 h 2005"/>
                  <a:gd name="T90" fmla="*/ 512 w 641"/>
                  <a:gd name="T91" fmla="*/ 151 h 2005"/>
                  <a:gd name="T92" fmla="*/ 513 w 641"/>
                  <a:gd name="T93" fmla="*/ 217 h 2005"/>
                  <a:gd name="T94" fmla="*/ 491 w 641"/>
                  <a:gd name="T95" fmla="*/ 277 h 2005"/>
                  <a:gd name="T96" fmla="*/ 450 w 641"/>
                  <a:gd name="T97" fmla="*/ 326 h 2005"/>
                  <a:gd name="T98" fmla="*/ 396 w 641"/>
                  <a:gd name="T99" fmla="*/ 359 h 2005"/>
                  <a:gd name="T100" fmla="*/ 331 w 641"/>
                  <a:gd name="T101" fmla="*/ 371 h 2005"/>
                  <a:gd name="T102" fmla="*/ 267 w 641"/>
                  <a:gd name="T103" fmla="*/ 359 h 2005"/>
                  <a:gd name="T104" fmla="*/ 212 w 641"/>
                  <a:gd name="T105" fmla="*/ 326 h 2005"/>
                  <a:gd name="T106" fmla="*/ 172 w 641"/>
                  <a:gd name="T107" fmla="*/ 277 h 2005"/>
                  <a:gd name="T108" fmla="*/ 149 w 641"/>
                  <a:gd name="T109" fmla="*/ 217 h 2005"/>
                  <a:gd name="T110" fmla="*/ 150 w 641"/>
                  <a:gd name="T111" fmla="*/ 151 h 2005"/>
                  <a:gd name="T112" fmla="*/ 173 w 641"/>
                  <a:gd name="T113" fmla="*/ 92 h 2005"/>
                  <a:gd name="T114" fmla="*/ 213 w 641"/>
                  <a:gd name="T115" fmla="*/ 44 h 2005"/>
                  <a:gd name="T116" fmla="*/ 268 w 641"/>
                  <a:gd name="T117" fmla="*/ 12 h 2005"/>
                  <a:gd name="T118" fmla="*/ 331 w 641"/>
                  <a:gd name="T119" fmla="*/ 0 h 2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41" h="2005">
                    <a:moveTo>
                      <a:pt x="331" y="420"/>
                    </a:moveTo>
                    <a:lnTo>
                      <a:pt x="353" y="420"/>
                    </a:lnTo>
                    <a:lnTo>
                      <a:pt x="382" y="421"/>
                    </a:lnTo>
                    <a:lnTo>
                      <a:pt x="413" y="422"/>
                    </a:lnTo>
                    <a:lnTo>
                      <a:pt x="446" y="424"/>
                    </a:lnTo>
                    <a:lnTo>
                      <a:pt x="478" y="427"/>
                    </a:lnTo>
                    <a:lnTo>
                      <a:pt x="506" y="432"/>
                    </a:lnTo>
                    <a:lnTo>
                      <a:pt x="524" y="436"/>
                    </a:lnTo>
                    <a:lnTo>
                      <a:pt x="542" y="442"/>
                    </a:lnTo>
                    <a:lnTo>
                      <a:pt x="560" y="452"/>
                    </a:lnTo>
                    <a:lnTo>
                      <a:pt x="577" y="463"/>
                    </a:lnTo>
                    <a:lnTo>
                      <a:pt x="594" y="478"/>
                    </a:lnTo>
                    <a:lnTo>
                      <a:pt x="608" y="496"/>
                    </a:lnTo>
                    <a:lnTo>
                      <a:pt x="619" y="518"/>
                    </a:lnTo>
                    <a:lnTo>
                      <a:pt x="628" y="544"/>
                    </a:lnTo>
                    <a:lnTo>
                      <a:pt x="632" y="572"/>
                    </a:lnTo>
                    <a:lnTo>
                      <a:pt x="641" y="693"/>
                    </a:lnTo>
                    <a:lnTo>
                      <a:pt x="618" y="713"/>
                    </a:lnTo>
                    <a:lnTo>
                      <a:pt x="598" y="736"/>
                    </a:lnTo>
                    <a:lnTo>
                      <a:pt x="580" y="761"/>
                    </a:lnTo>
                    <a:lnTo>
                      <a:pt x="565" y="790"/>
                    </a:lnTo>
                    <a:lnTo>
                      <a:pt x="552" y="821"/>
                    </a:lnTo>
                    <a:lnTo>
                      <a:pt x="542" y="857"/>
                    </a:lnTo>
                    <a:lnTo>
                      <a:pt x="536" y="895"/>
                    </a:lnTo>
                    <a:lnTo>
                      <a:pt x="504" y="1361"/>
                    </a:lnTo>
                    <a:lnTo>
                      <a:pt x="504" y="1392"/>
                    </a:lnTo>
                    <a:lnTo>
                      <a:pt x="510" y="1423"/>
                    </a:lnTo>
                    <a:lnTo>
                      <a:pt x="519" y="1452"/>
                    </a:lnTo>
                    <a:lnTo>
                      <a:pt x="534" y="1480"/>
                    </a:lnTo>
                    <a:lnTo>
                      <a:pt x="551" y="1505"/>
                    </a:lnTo>
                    <a:lnTo>
                      <a:pt x="536" y="1942"/>
                    </a:lnTo>
                    <a:lnTo>
                      <a:pt x="532" y="1962"/>
                    </a:lnTo>
                    <a:lnTo>
                      <a:pt x="522" y="1979"/>
                    </a:lnTo>
                    <a:lnTo>
                      <a:pt x="507" y="1993"/>
                    </a:lnTo>
                    <a:lnTo>
                      <a:pt x="490" y="2001"/>
                    </a:lnTo>
                    <a:lnTo>
                      <a:pt x="469" y="2005"/>
                    </a:lnTo>
                    <a:lnTo>
                      <a:pt x="427" y="2005"/>
                    </a:lnTo>
                    <a:lnTo>
                      <a:pt x="410" y="2002"/>
                    </a:lnTo>
                    <a:lnTo>
                      <a:pt x="393" y="1996"/>
                    </a:lnTo>
                    <a:lnTo>
                      <a:pt x="381" y="1986"/>
                    </a:lnTo>
                    <a:lnTo>
                      <a:pt x="370" y="1972"/>
                    </a:lnTo>
                    <a:lnTo>
                      <a:pt x="363" y="1956"/>
                    </a:lnTo>
                    <a:lnTo>
                      <a:pt x="361" y="1938"/>
                    </a:lnTo>
                    <a:lnTo>
                      <a:pt x="361" y="1270"/>
                    </a:lnTo>
                    <a:lnTo>
                      <a:pt x="301" y="1270"/>
                    </a:lnTo>
                    <a:lnTo>
                      <a:pt x="301" y="1938"/>
                    </a:lnTo>
                    <a:lnTo>
                      <a:pt x="299" y="1956"/>
                    </a:lnTo>
                    <a:lnTo>
                      <a:pt x="292" y="1972"/>
                    </a:lnTo>
                    <a:lnTo>
                      <a:pt x="281" y="1986"/>
                    </a:lnTo>
                    <a:lnTo>
                      <a:pt x="269" y="1996"/>
                    </a:lnTo>
                    <a:lnTo>
                      <a:pt x="252" y="2002"/>
                    </a:lnTo>
                    <a:lnTo>
                      <a:pt x="235" y="2005"/>
                    </a:lnTo>
                    <a:lnTo>
                      <a:pt x="193" y="2005"/>
                    </a:lnTo>
                    <a:lnTo>
                      <a:pt x="173" y="2001"/>
                    </a:lnTo>
                    <a:lnTo>
                      <a:pt x="155" y="1993"/>
                    </a:lnTo>
                    <a:lnTo>
                      <a:pt x="140" y="1979"/>
                    </a:lnTo>
                    <a:lnTo>
                      <a:pt x="130" y="1962"/>
                    </a:lnTo>
                    <a:lnTo>
                      <a:pt x="126" y="1942"/>
                    </a:lnTo>
                    <a:lnTo>
                      <a:pt x="95" y="1070"/>
                    </a:lnTo>
                    <a:lnTo>
                      <a:pt x="79" y="1070"/>
                    </a:lnTo>
                    <a:lnTo>
                      <a:pt x="59" y="1067"/>
                    </a:lnTo>
                    <a:lnTo>
                      <a:pt x="41" y="1059"/>
                    </a:lnTo>
                    <a:lnTo>
                      <a:pt x="26" y="1048"/>
                    </a:lnTo>
                    <a:lnTo>
                      <a:pt x="14" y="1033"/>
                    </a:lnTo>
                    <a:lnTo>
                      <a:pt x="7" y="1017"/>
                    </a:lnTo>
                    <a:lnTo>
                      <a:pt x="1" y="999"/>
                    </a:lnTo>
                    <a:lnTo>
                      <a:pt x="0" y="982"/>
                    </a:lnTo>
                    <a:lnTo>
                      <a:pt x="30" y="572"/>
                    </a:lnTo>
                    <a:lnTo>
                      <a:pt x="34" y="544"/>
                    </a:lnTo>
                    <a:lnTo>
                      <a:pt x="43" y="518"/>
                    </a:lnTo>
                    <a:lnTo>
                      <a:pt x="54" y="496"/>
                    </a:lnTo>
                    <a:lnTo>
                      <a:pt x="68" y="478"/>
                    </a:lnTo>
                    <a:lnTo>
                      <a:pt x="85" y="463"/>
                    </a:lnTo>
                    <a:lnTo>
                      <a:pt x="102" y="452"/>
                    </a:lnTo>
                    <a:lnTo>
                      <a:pt x="120" y="442"/>
                    </a:lnTo>
                    <a:lnTo>
                      <a:pt x="138" y="436"/>
                    </a:lnTo>
                    <a:lnTo>
                      <a:pt x="156" y="432"/>
                    </a:lnTo>
                    <a:lnTo>
                      <a:pt x="184" y="427"/>
                    </a:lnTo>
                    <a:lnTo>
                      <a:pt x="216" y="424"/>
                    </a:lnTo>
                    <a:lnTo>
                      <a:pt x="249" y="422"/>
                    </a:lnTo>
                    <a:lnTo>
                      <a:pt x="280" y="421"/>
                    </a:lnTo>
                    <a:lnTo>
                      <a:pt x="309" y="420"/>
                    </a:lnTo>
                    <a:lnTo>
                      <a:pt x="331" y="420"/>
                    </a:lnTo>
                    <a:close/>
                    <a:moveTo>
                      <a:pt x="331" y="0"/>
                    </a:moveTo>
                    <a:lnTo>
                      <a:pt x="364" y="3"/>
                    </a:lnTo>
                    <a:lnTo>
                      <a:pt x="394" y="12"/>
                    </a:lnTo>
                    <a:lnTo>
                      <a:pt x="423" y="26"/>
                    </a:lnTo>
                    <a:lnTo>
                      <a:pt x="449" y="44"/>
                    </a:lnTo>
                    <a:lnTo>
                      <a:pt x="472" y="66"/>
                    </a:lnTo>
                    <a:lnTo>
                      <a:pt x="490" y="92"/>
                    </a:lnTo>
                    <a:lnTo>
                      <a:pt x="503" y="120"/>
                    </a:lnTo>
                    <a:lnTo>
                      <a:pt x="512" y="151"/>
                    </a:lnTo>
                    <a:lnTo>
                      <a:pt x="515" y="184"/>
                    </a:lnTo>
                    <a:lnTo>
                      <a:pt x="513" y="217"/>
                    </a:lnTo>
                    <a:lnTo>
                      <a:pt x="504" y="249"/>
                    </a:lnTo>
                    <a:lnTo>
                      <a:pt x="491" y="277"/>
                    </a:lnTo>
                    <a:lnTo>
                      <a:pt x="473" y="304"/>
                    </a:lnTo>
                    <a:lnTo>
                      <a:pt x="450" y="326"/>
                    </a:lnTo>
                    <a:lnTo>
                      <a:pt x="424" y="345"/>
                    </a:lnTo>
                    <a:lnTo>
                      <a:pt x="396" y="359"/>
                    </a:lnTo>
                    <a:lnTo>
                      <a:pt x="365" y="368"/>
                    </a:lnTo>
                    <a:lnTo>
                      <a:pt x="331" y="371"/>
                    </a:lnTo>
                    <a:lnTo>
                      <a:pt x="297" y="368"/>
                    </a:lnTo>
                    <a:lnTo>
                      <a:pt x="267" y="359"/>
                    </a:lnTo>
                    <a:lnTo>
                      <a:pt x="238" y="345"/>
                    </a:lnTo>
                    <a:lnTo>
                      <a:pt x="212" y="326"/>
                    </a:lnTo>
                    <a:lnTo>
                      <a:pt x="190" y="304"/>
                    </a:lnTo>
                    <a:lnTo>
                      <a:pt x="172" y="277"/>
                    </a:lnTo>
                    <a:lnTo>
                      <a:pt x="158" y="249"/>
                    </a:lnTo>
                    <a:lnTo>
                      <a:pt x="149" y="217"/>
                    </a:lnTo>
                    <a:lnTo>
                      <a:pt x="147" y="184"/>
                    </a:lnTo>
                    <a:lnTo>
                      <a:pt x="150" y="151"/>
                    </a:lnTo>
                    <a:lnTo>
                      <a:pt x="159" y="120"/>
                    </a:lnTo>
                    <a:lnTo>
                      <a:pt x="173" y="92"/>
                    </a:lnTo>
                    <a:lnTo>
                      <a:pt x="191" y="66"/>
                    </a:lnTo>
                    <a:lnTo>
                      <a:pt x="213" y="44"/>
                    </a:lnTo>
                    <a:lnTo>
                      <a:pt x="239" y="26"/>
                    </a:lnTo>
                    <a:lnTo>
                      <a:pt x="268" y="12"/>
                    </a:lnTo>
                    <a:lnTo>
                      <a:pt x="298" y="3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0382D8B2-EAA4-471B-B26E-A0D1005BD6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1312" y="2187257"/>
                <a:ext cx="169863" cy="515938"/>
              </a:xfrm>
              <a:custGeom>
                <a:avLst/>
                <a:gdLst>
                  <a:gd name="T0" fmla="*/ 396 w 749"/>
                  <a:gd name="T1" fmla="*/ 477 h 2276"/>
                  <a:gd name="T2" fmla="*/ 453 w 749"/>
                  <a:gd name="T3" fmla="*/ 479 h 2276"/>
                  <a:gd name="T4" fmla="*/ 517 w 749"/>
                  <a:gd name="T5" fmla="*/ 482 h 2276"/>
                  <a:gd name="T6" fmla="*/ 574 w 749"/>
                  <a:gd name="T7" fmla="*/ 489 h 2276"/>
                  <a:gd name="T8" fmla="*/ 611 w 749"/>
                  <a:gd name="T9" fmla="*/ 500 h 2276"/>
                  <a:gd name="T10" fmla="*/ 647 w 749"/>
                  <a:gd name="T11" fmla="*/ 520 h 2276"/>
                  <a:gd name="T12" fmla="*/ 680 w 749"/>
                  <a:gd name="T13" fmla="*/ 551 h 2276"/>
                  <a:gd name="T14" fmla="*/ 704 w 749"/>
                  <a:gd name="T15" fmla="*/ 593 h 2276"/>
                  <a:gd name="T16" fmla="*/ 718 w 749"/>
                  <a:gd name="T17" fmla="*/ 649 h 2276"/>
                  <a:gd name="T18" fmla="*/ 749 w 749"/>
                  <a:gd name="T19" fmla="*/ 1132 h 2276"/>
                  <a:gd name="T20" fmla="*/ 738 w 749"/>
                  <a:gd name="T21" fmla="*/ 1165 h 2276"/>
                  <a:gd name="T22" fmla="*/ 715 w 749"/>
                  <a:gd name="T23" fmla="*/ 1194 h 2276"/>
                  <a:gd name="T24" fmla="*/ 682 w 749"/>
                  <a:gd name="T25" fmla="*/ 1212 h 2276"/>
                  <a:gd name="T26" fmla="*/ 641 w 749"/>
                  <a:gd name="T27" fmla="*/ 1214 h 2276"/>
                  <a:gd name="T28" fmla="*/ 605 w 749"/>
                  <a:gd name="T29" fmla="*/ 2224 h 2276"/>
                  <a:gd name="T30" fmla="*/ 584 w 749"/>
                  <a:gd name="T31" fmla="*/ 2256 h 2276"/>
                  <a:gd name="T32" fmla="*/ 552 w 749"/>
                  <a:gd name="T33" fmla="*/ 2273 h 2276"/>
                  <a:gd name="T34" fmla="*/ 484 w 749"/>
                  <a:gd name="T35" fmla="*/ 2276 h 2276"/>
                  <a:gd name="T36" fmla="*/ 446 w 749"/>
                  <a:gd name="T37" fmla="*/ 2265 h 2276"/>
                  <a:gd name="T38" fmla="*/ 419 w 749"/>
                  <a:gd name="T39" fmla="*/ 2239 h 2276"/>
                  <a:gd name="T40" fmla="*/ 408 w 749"/>
                  <a:gd name="T41" fmla="*/ 2200 h 2276"/>
                  <a:gd name="T42" fmla="*/ 341 w 749"/>
                  <a:gd name="T43" fmla="*/ 1441 h 2276"/>
                  <a:gd name="T44" fmla="*/ 338 w 749"/>
                  <a:gd name="T45" fmla="*/ 2221 h 2276"/>
                  <a:gd name="T46" fmla="*/ 319 w 749"/>
                  <a:gd name="T47" fmla="*/ 2253 h 2276"/>
                  <a:gd name="T48" fmla="*/ 286 w 749"/>
                  <a:gd name="T49" fmla="*/ 2273 h 2276"/>
                  <a:gd name="T50" fmla="*/ 218 w 749"/>
                  <a:gd name="T51" fmla="*/ 2276 h 2276"/>
                  <a:gd name="T52" fmla="*/ 181 w 749"/>
                  <a:gd name="T53" fmla="*/ 2266 h 2276"/>
                  <a:gd name="T54" fmla="*/ 153 w 749"/>
                  <a:gd name="T55" fmla="*/ 2241 h 2276"/>
                  <a:gd name="T56" fmla="*/ 142 w 749"/>
                  <a:gd name="T57" fmla="*/ 2204 h 2276"/>
                  <a:gd name="T58" fmla="*/ 89 w 749"/>
                  <a:gd name="T59" fmla="*/ 1214 h 2276"/>
                  <a:gd name="T60" fmla="*/ 50 w 749"/>
                  <a:gd name="T61" fmla="*/ 1204 h 2276"/>
                  <a:gd name="T62" fmla="*/ 21 w 749"/>
                  <a:gd name="T63" fmla="*/ 1181 h 2276"/>
                  <a:gd name="T64" fmla="*/ 5 w 749"/>
                  <a:gd name="T65" fmla="*/ 1148 h 2276"/>
                  <a:gd name="T66" fmla="*/ 0 w 749"/>
                  <a:gd name="T67" fmla="*/ 1115 h 2276"/>
                  <a:gd name="T68" fmla="*/ 37 w 749"/>
                  <a:gd name="T69" fmla="*/ 619 h 2276"/>
                  <a:gd name="T70" fmla="*/ 56 w 749"/>
                  <a:gd name="T71" fmla="*/ 571 h 2276"/>
                  <a:gd name="T72" fmla="*/ 86 w 749"/>
                  <a:gd name="T73" fmla="*/ 534 h 2276"/>
                  <a:gd name="T74" fmla="*/ 121 w 749"/>
                  <a:gd name="T75" fmla="*/ 508 h 2276"/>
                  <a:gd name="T76" fmla="*/ 158 w 749"/>
                  <a:gd name="T77" fmla="*/ 494 h 2276"/>
                  <a:gd name="T78" fmla="*/ 203 w 749"/>
                  <a:gd name="T79" fmla="*/ 485 h 2276"/>
                  <a:gd name="T80" fmla="*/ 265 w 749"/>
                  <a:gd name="T81" fmla="*/ 480 h 2276"/>
                  <a:gd name="T82" fmla="*/ 327 w 749"/>
                  <a:gd name="T83" fmla="*/ 478 h 2276"/>
                  <a:gd name="T84" fmla="*/ 375 w 749"/>
                  <a:gd name="T85" fmla="*/ 477 h 2276"/>
                  <a:gd name="T86" fmla="*/ 408 w 749"/>
                  <a:gd name="T87" fmla="*/ 3 h 2276"/>
                  <a:gd name="T88" fmla="*/ 470 w 749"/>
                  <a:gd name="T89" fmla="*/ 23 h 2276"/>
                  <a:gd name="T90" fmla="*/ 522 w 749"/>
                  <a:gd name="T91" fmla="*/ 61 h 2276"/>
                  <a:gd name="T92" fmla="*/ 560 w 749"/>
                  <a:gd name="T93" fmla="*/ 113 h 2276"/>
                  <a:gd name="T94" fmla="*/ 580 w 749"/>
                  <a:gd name="T95" fmla="*/ 174 h 2276"/>
                  <a:gd name="T96" fmla="*/ 581 w 749"/>
                  <a:gd name="T97" fmla="*/ 243 h 2276"/>
                  <a:gd name="T98" fmla="*/ 561 w 749"/>
                  <a:gd name="T99" fmla="*/ 305 h 2276"/>
                  <a:gd name="T100" fmla="*/ 523 w 749"/>
                  <a:gd name="T101" fmla="*/ 358 h 2276"/>
                  <a:gd name="T102" fmla="*/ 471 w 749"/>
                  <a:gd name="T103" fmla="*/ 396 h 2276"/>
                  <a:gd name="T104" fmla="*/ 409 w 749"/>
                  <a:gd name="T105" fmla="*/ 419 h 2276"/>
                  <a:gd name="T106" fmla="*/ 340 w 749"/>
                  <a:gd name="T107" fmla="*/ 419 h 2276"/>
                  <a:gd name="T108" fmla="*/ 278 w 749"/>
                  <a:gd name="T109" fmla="*/ 396 h 2276"/>
                  <a:gd name="T110" fmla="*/ 226 w 749"/>
                  <a:gd name="T111" fmla="*/ 358 h 2276"/>
                  <a:gd name="T112" fmla="*/ 188 w 749"/>
                  <a:gd name="T113" fmla="*/ 305 h 2276"/>
                  <a:gd name="T114" fmla="*/ 168 w 749"/>
                  <a:gd name="T115" fmla="*/ 243 h 2276"/>
                  <a:gd name="T116" fmla="*/ 169 w 749"/>
                  <a:gd name="T117" fmla="*/ 174 h 2276"/>
                  <a:gd name="T118" fmla="*/ 190 w 749"/>
                  <a:gd name="T119" fmla="*/ 113 h 2276"/>
                  <a:gd name="T120" fmla="*/ 227 w 749"/>
                  <a:gd name="T121" fmla="*/ 61 h 2276"/>
                  <a:gd name="T122" fmla="*/ 279 w 749"/>
                  <a:gd name="T123" fmla="*/ 23 h 2276"/>
                  <a:gd name="T124" fmla="*/ 341 w 749"/>
                  <a:gd name="T125" fmla="*/ 3 h 2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9" h="2276">
                    <a:moveTo>
                      <a:pt x="375" y="477"/>
                    </a:moveTo>
                    <a:lnTo>
                      <a:pt x="396" y="477"/>
                    </a:lnTo>
                    <a:lnTo>
                      <a:pt x="423" y="478"/>
                    </a:lnTo>
                    <a:lnTo>
                      <a:pt x="453" y="479"/>
                    </a:lnTo>
                    <a:lnTo>
                      <a:pt x="485" y="480"/>
                    </a:lnTo>
                    <a:lnTo>
                      <a:pt x="517" y="482"/>
                    </a:lnTo>
                    <a:lnTo>
                      <a:pt x="546" y="485"/>
                    </a:lnTo>
                    <a:lnTo>
                      <a:pt x="574" y="489"/>
                    </a:lnTo>
                    <a:lnTo>
                      <a:pt x="592" y="494"/>
                    </a:lnTo>
                    <a:lnTo>
                      <a:pt x="611" y="500"/>
                    </a:lnTo>
                    <a:lnTo>
                      <a:pt x="629" y="508"/>
                    </a:lnTo>
                    <a:lnTo>
                      <a:pt x="647" y="520"/>
                    </a:lnTo>
                    <a:lnTo>
                      <a:pt x="664" y="534"/>
                    </a:lnTo>
                    <a:lnTo>
                      <a:pt x="680" y="551"/>
                    </a:lnTo>
                    <a:lnTo>
                      <a:pt x="693" y="571"/>
                    </a:lnTo>
                    <a:lnTo>
                      <a:pt x="704" y="593"/>
                    </a:lnTo>
                    <a:lnTo>
                      <a:pt x="712" y="619"/>
                    </a:lnTo>
                    <a:lnTo>
                      <a:pt x="718" y="649"/>
                    </a:lnTo>
                    <a:lnTo>
                      <a:pt x="749" y="1115"/>
                    </a:lnTo>
                    <a:lnTo>
                      <a:pt x="749" y="1132"/>
                    </a:lnTo>
                    <a:lnTo>
                      <a:pt x="745" y="1150"/>
                    </a:lnTo>
                    <a:lnTo>
                      <a:pt x="738" y="1165"/>
                    </a:lnTo>
                    <a:lnTo>
                      <a:pt x="728" y="1181"/>
                    </a:lnTo>
                    <a:lnTo>
                      <a:pt x="715" y="1194"/>
                    </a:lnTo>
                    <a:lnTo>
                      <a:pt x="700" y="1204"/>
                    </a:lnTo>
                    <a:lnTo>
                      <a:pt x="682" y="1212"/>
                    </a:lnTo>
                    <a:lnTo>
                      <a:pt x="662" y="1214"/>
                    </a:lnTo>
                    <a:lnTo>
                      <a:pt x="641" y="1214"/>
                    </a:lnTo>
                    <a:lnTo>
                      <a:pt x="608" y="2204"/>
                    </a:lnTo>
                    <a:lnTo>
                      <a:pt x="605" y="2224"/>
                    </a:lnTo>
                    <a:lnTo>
                      <a:pt x="596" y="2241"/>
                    </a:lnTo>
                    <a:lnTo>
                      <a:pt x="584" y="2256"/>
                    </a:lnTo>
                    <a:lnTo>
                      <a:pt x="569" y="2266"/>
                    </a:lnTo>
                    <a:lnTo>
                      <a:pt x="552" y="2273"/>
                    </a:lnTo>
                    <a:lnTo>
                      <a:pt x="532" y="2276"/>
                    </a:lnTo>
                    <a:lnTo>
                      <a:pt x="484" y="2276"/>
                    </a:lnTo>
                    <a:lnTo>
                      <a:pt x="464" y="2273"/>
                    </a:lnTo>
                    <a:lnTo>
                      <a:pt x="446" y="2265"/>
                    </a:lnTo>
                    <a:lnTo>
                      <a:pt x="431" y="2253"/>
                    </a:lnTo>
                    <a:lnTo>
                      <a:pt x="419" y="2239"/>
                    </a:lnTo>
                    <a:lnTo>
                      <a:pt x="411" y="2221"/>
                    </a:lnTo>
                    <a:lnTo>
                      <a:pt x="408" y="2200"/>
                    </a:lnTo>
                    <a:lnTo>
                      <a:pt x="408" y="1441"/>
                    </a:lnTo>
                    <a:lnTo>
                      <a:pt x="341" y="1441"/>
                    </a:lnTo>
                    <a:lnTo>
                      <a:pt x="341" y="2200"/>
                    </a:lnTo>
                    <a:lnTo>
                      <a:pt x="338" y="2221"/>
                    </a:lnTo>
                    <a:lnTo>
                      <a:pt x="331" y="2239"/>
                    </a:lnTo>
                    <a:lnTo>
                      <a:pt x="319" y="2253"/>
                    </a:lnTo>
                    <a:lnTo>
                      <a:pt x="303" y="2265"/>
                    </a:lnTo>
                    <a:lnTo>
                      <a:pt x="286" y="2273"/>
                    </a:lnTo>
                    <a:lnTo>
                      <a:pt x="265" y="2276"/>
                    </a:lnTo>
                    <a:lnTo>
                      <a:pt x="218" y="2276"/>
                    </a:lnTo>
                    <a:lnTo>
                      <a:pt x="198" y="2273"/>
                    </a:lnTo>
                    <a:lnTo>
                      <a:pt x="181" y="2266"/>
                    </a:lnTo>
                    <a:lnTo>
                      <a:pt x="166" y="2256"/>
                    </a:lnTo>
                    <a:lnTo>
                      <a:pt x="153" y="2241"/>
                    </a:lnTo>
                    <a:lnTo>
                      <a:pt x="146" y="2224"/>
                    </a:lnTo>
                    <a:lnTo>
                      <a:pt x="142" y="2204"/>
                    </a:lnTo>
                    <a:lnTo>
                      <a:pt x="108" y="1214"/>
                    </a:lnTo>
                    <a:lnTo>
                      <a:pt x="89" y="1214"/>
                    </a:lnTo>
                    <a:lnTo>
                      <a:pt x="68" y="1212"/>
                    </a:lnTo>
                    <a:lnTo>
                      <a:pt x="50" y="1204"/>
                    </a:lnTo>
                    <a:lnTo>
                      <a:pt x="34" y="1194"/>
                    </a:lnTo>
                    <a:lnTo>
                      <a:pt x="21" y="1181"/>
                    </a:lnTo>
                    <a:lnTo>
                      <a:pt x="12" y="1165"/>
                    </a:lnTo>
                    <a:lnTo>
                      <a:pt x="5" y="1148"/>
                    </a:lnTo>
                    <a:lnTo>
                      <a:pt x="0" y="1132"/>
                    </a:lnTo>
                    <a:lnTo>
                      <a:pt x="0" y="1115"/>
                    </a:lnTo>
                    <a:lnTo>
                      <a:pt x="33" y="649"/>
                    </a:lnTo>
                    <a:lnTo>
                      <a:pt x="37" y="619"/>
                    </a:lnTo>
                    <a:lnTo>
                      <a:pt x="46" y="593"/>
                    </a:lnTo>
                    <a:lnTo>
                      <a:pt x="56" y="571"/>
                    </a:lnTo>
                    <a:lnTo>
                      <a:pt x="70" y="551"/>
                    </a:lnTo>
                    <a:lnTo>
                      <a:pt x="86" y="534"/>
                    </a:lnTo>
                    <a:lnTo>
                      <a:pt x="103" y="520"/>
                    </a:lnTo>
                    <a:lnTo>
                      <a:pt x="121" y="508"/>
                    </a:lnTo>
                    <a:lnTo>
                      <a:pt x="140" y="500"/>
                    </a:lnTo>
                    <a:lnTo>
                      <a:pt x="158" y="494"/>
                    </a:lnTo>
                    <a:lnTo>
                      <a:pt x="176" y="489"/>
                    </a:lnTo>
                    <a:lnTo>
                      <a:pt x="203" y="485"/>
                    </a:lnTo>
                    <a:lnTo>
                      <a:pt x="233" y="482"/>
                    </a:lnTo>
                    <a:lnTo>
                      <a:pt x="265" y="480"/>
                    </a:lnTo>
                    <a:lnTo>
                      <a:pt x="297" y="479"/>
                    </a:lnTo>
                    <a:lnTo>
                      <a:pt x="327" y="478"/>
                    </a:lnTo>
                    <a:lnTo>
                      <a:pt x="353" y="477"/>
                    </a:lnTo>
                    <a:lnTo>
                      <a:pt x="375" y="477"/>
                    </a:lnTo>
                    <a:close/>
                    <a:moveTo>
                      <a:pt x="375" y="0"/>
                    </a:moveTo>
                    <a:lnTo>
                      <a:pt x="408" y="3"/>
                    </a:lnTo>
                    <a:lnTo>
                      <a:pt x="441" y="11"/>
                    </a:lnTo>
                    <a:lnTo>
                      <a:pt x="470" y="23"/>
                    </a:lnTo>
                    <a:lnTo>
                      <a:pt x="498" y="40"/>
                    </a:lnTo>
                    <a:lnTo>
                      <a:pt x="522" y="61"/>
                    </a:lnTo>
                    <a:lnTo>
                      <a:pt x="542" y="86"/>
                    </a:lnTo>
                    <a:lnTo>
                      <a:pt x="560" y="113"/>
                    </a:lnTo>
                    <a:lnTo>
                      <a:pt x="573" y="143"/>
                    </a:lnTo>
                    <a:lnTo>
                      <a:pt x="580" y="174"/>
                    </a:lnTo>
                    <a:lnTo>
                      <a:pt x="583" y="208"/>
                    </a:lnTo>
                    <a:lnTo>
                      <a:pt x="581" y="243"/>
                    </a:lnTo>
                    <a:lnTo>
                      <a:pt x="574" y="275"/>
                    </a:lnTo>
                    <a:lnTo>
                      <a:pt x="561" y="305"/>
                    </a:lnTo>
                    <a:lnTo>
                      <a:pt x="544" y="333"/>
                    </a:lnTo>
                    <a:lnTo>
                      <a:pt x="523" y="358"/>
                    </a:lnTo>
                    <a:lnTo>
                      <a:pt x="499" y="379"/>
                    </a:lnTo>
                    <a:lnTo>
                      <a:pt x="471" y="396"/>
                    </a:lnTo>
                    <a:lnTo>
                      <a:pt x="442" y="410"/>
                    </a:lnTo>
                    <a:lnTo>
                      <a:pt x="409" y="419"/>
                    </a:lnTo>
                    <a:lnTo>
                      <a:pt x="375" y="421"/>
                    </a:lnTo>
                    <a:lnTo>
                      <a:pt x="340" y="419"/>
                    </a:lnTo>
                    <a:lnTo>
                      <a:pt x="309" y="410"/>
                    </a:lnTo>
                    <a:lnTo>
                      <a:pt x="278" y="396"/>
                    </a:lnTo>
                    <a:lnTo>
                      <a:pt x="251" y="379"/>
                    </a:lnTo>
                    <a:lnTo>
                      <a:pt x="226" y="358"/>
                    </a:lnTo>
                    <a:lnTo>
                      <a:pt x="205" y="333"/>
                    </a:lnTo>
                    <a:lnTo>
                      <a:pt x="188" y="305"/>
                    </a:lnTo>
                    <a:lnTo>
                      <a:pt x="177" y="275"/>
                    </a:lnTo>
                    <a:lnTo>
                      <a:pt x="168" y="243"/>
                    </a:lnTo>
                    <a:lnTo>
                      <a:pt x="166" y="208"/>
                    </a:lnTo>
                    <a:lnTo>
                      <a:pt x="169" y="174"/>
                    </a:lnTo>
                    <a:lnTo>
                      <a:pt x="177" y="143"/>
                    </a:lnTo>
                    <a:lnTo>
                      <a:pt x="190" y="113"/>
                    </a:lnTo>
                    <a:lnTo>
                      <a:pt x="207" y="86"/>
                    </a:lnTo>
                    <a:lnTo>
                      <a:pt x="227" y="61"/>
                    </a:lnTo>
                    <a:lnTo>
                      <a:pt x="252" y="40"/>
                    </a:lnTo>
                    <a:lnTo>
                      <a:pt x="279" y="23"/>
                    </a:lnTo>
                    <a:lnTo>
                      <a:pt x="309" y="11"/>
                    </a:lnTo>
                    <a:lnTo>
                      <a:pt x="341" y="3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</p:grpSp>
        <p:sp>
          <p:nvSpPr>
            <p:cNvPr id="96" name="Freeform 72">
              <a:extLst>
                <a:ext uri="{FF2B5EF4-FFF2-40B4-BE49-F238E27FC236}">
                  <a16:creationId xmlns:a16="http://schemas.microsoft.com/office/drawing/2014/main" id="{8E709C23-26BC-4B59-81ED-112A4AD2E9B9}"/>
                </a:ext>
              </a:extLst>
            </p:cNvPr>
            <p:cNvSpPr/>
            <p:nvPr/>
          </p:nvSpPr>
          <p:spPr bwMode="auto">
            <a:xfrm>
              <a:off x="8034195" y="1561794"/>
              <a:ext cx="186340" cy="140730"/>
            </a:xfrm>
            <a:custGeom>
              <a:avLst/>
              <a:gdLst>
                <a:gd name="connsiteX0" fmla="*/ 105215 w 210430"/>
                <a:gd name="connsiteY0" fmla="*/ 0 h 158923"/>
                <a:gd name="connsiteX1" fmla="*/ 210430 w 210430"/>
                <a:gd name="connsiteY1" fmla="*/ 72923 h 158923"/>
                <a:gd name="connsiteX2" fmla="*/ 105215 w 210430"/>
                <a:gd name="connsiteY2" fmla="*/ 145846 h 158923"/>
                <a:gd name="connsiteX3" fmla="*/ 64261 w 210430"/>
                <a:gd name="connsiteY3" fmla="*/ 140115 h 158923"/>
                <a:gd name="connsiteX4" fmla="*/ 62734 w 210430"/>
                <a:gd name="connsiteY4" fmla="*/ 139402 h 158923"/>
                <a:gd name="connsiteX5" fmla="*/ 16503 w 210430"/>
                <a:gd name="connsiteY5" fmla="*/ 158923 h 158923"/>
                <a:gd name="connsiteX6" fmla="*/ 35970 w 210430"/>
                <a:gd name="connsiteY6" fmla="*/ 126896 h 158923"/>
                <a:gd name="connsiteX7" fmla="*/ 30817 w 210430"/>
                <a:gd name="connsiteY7" fmla="*/ 124487 h 158923"/>
                <a:gd name="connsiteX8" fmla="*/ 0 w 210430"/>
                <a:gd name="connsiteY8" fmla="*/ 72923 h 158923"/>
                <a:gd name="connsiteX9" fmla="*/ 105215 w 210430"/>
                <a:gd name="connsiteY9" fmla="*/ 0 h 15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30" h="158923">
                  <a:moveTo>
                    <a:pt x="105215" y="0"/>
                  </a:moveTo>
                  <a:cubicBezTo>
                    <a:pt x="163324" y="0"/>
                    <a:pt x="210430" y="32649"/>
                    <a:pt x="210430" y="72923"/>
                  </a:cubicBezTo>
                  <a:cubicBezTo>
                    <a:pt x="210430" y="113197"/>
                    <a:pt x="163324" y="145846"/>
                    <a:pt x="105215" y="145846"/>
                  </a:cubicBezTo>
                  <a:cubicBezTo>
                    <a:pt x="90688" y="145846"/>
                    <a:pt x="76848" y="143806"/>
                    <a:pt x="64261" y="140115"/>
                  </a:cubicBezTo>
                  <a:lnTo>
                    <a:pt x="62734" y="139402"/>
                  </a:lnTo>
                  <a:lnTo>
                    <a:pt x="16503" y="158923"/>
                  </a:lnTo>
                  <a:lnTo>
                    <a:pt x="35970" y="126896"/>
                  </a:lnTo>
                  <a:lnTo>
                    <a:pt x="30817" y="124487"/>
                  </a:lnTo>
                  <a:cubicBezTo>
                    <a:pt x="11777" y="111291"/>
                    <a:pt x="0" y="93060"/>
                    <a:pt x="0" y="72923"/>
                  </a:cubicBezTo>
                  <a:cubicBezTo>
                    <a:pt x="0" y="32649"/>
                    <a:pt x="47106" y="0"/>
                    <a:pt x="105215" y="0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241FB9F-24D2-4221-BAD9-A100FB97D3D5}"/>
              </a:ext>
            </a:extLst>
          </p:cNvPr>
          <p:cNvGrpSpPr>
            <a:grpSpLocks noChangeAspect="1"/>
          </p:cNvGrpSpPr>
          <p:nvPr/>
        </p:nvGrpSpPr>
        <p:grpSpPr>
          <a:xfrm>
            <a:off x="5512730" y="2430762"/>
            <a:ext cx="709113" cy="603406"/>
            <a:chOff x="7874609" y="2488592"/>
            <a:chExt cx="567656" cy="483036"/>
          </a:xfrm>
        </p:grpSpPr>
        <p:sp useBgFill="1">
          <p:nvSpPr>
            <p:cNvPr id="103" name="Freeform 27">
              <a:extLst>
                <a:ext uri="{FF2B5EF4-FFF2-40B4-BE49-F238E27FC236}">
                  <a16:creationId xmlns:a16="http://schemas.microsoft.com/office/drawing/2014/main" id="{499101FB-C7C3-420F-B6C4-834351EFE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609" y="2488592"/>
              <a:ext cx="567656" cy="483036"/>
            </a:xfrm>
            <a:custGeom>
              <a:avLst/>
              <a:gdLst>
                <a:gd name="T0" fmla="*/ 2025 w 2250"/>
                <a:gd name="T1" fmla="*/ 0 h 1912"/>
                <a:gd name="T2" fmla="*/ 2096 w 2250"/>
                <a:gd name="T3" fmla="*/ 12 h 1912"/>
                <a:gd name="T4" fmla="*/ 2157 w 2250"/>
                <a:gd name="T5" fmla="*/ 43 h 1912"/>
                <a:gd name="T6" fmla="*/ 2206 w 2250"/>
                <a:gd name="T7" fmla="*/ 92 h 1912"/>
                <a:gd name="T8" fmla="*/ 2238 w 2250"/>
                <a:gd name="T9" fmla="*/ 154 h 1912"/>
                <a:gd name="T10" fmla="*/ 2250 w 2250"/>
                <a:gd name="T11" fmla="*/ 225 h 1912"/>
                <a:gd name="T12" fmla="*/ 2247 w 2250"/>
                <a:gd name="T13" fmla="*/ 1386 h 1912"/>
                <a:gd name="T14" fmla="*/ 2225 w 2250"/>
                <a:gd name="T15" fmla="*/ 1452 h 1912"/>
                <a:gd name="T16" fmla="*/ 2183 w 2250"/>
                <a:gd name="T17" fmla="*/ 1508 h 1912"/>
                <a:gd name="T18" fmla="*/ 2127 w 2250"/>
                <a:gd name="T19" fmla="*/ 1550 h 1912"/>
                <a:gd name="T20" fmla="*/ 2061 w 2250"/>
                <a:gd name="T21" fmla="*/ 1572 h 1912"/>
                <a:gd name="T22" fmla="*/ 1013 w 2250"/>
                <a:gd name="T23" fmla="*/ 1574 h 1912"/>
                <a:gd name="T24" fmla="*/ 1010 w 2250"/>
                <a:gd name="T25" fmla="*/ 1723 h 1912"/>
                <a:gd name="T26" fmla="*/ 988 w 2250"/>
                <a:gd name="T27" fmla="*/ 1791 h 1912"/>
                <a:gd name="T28" fmla="*/ 946 w 2250"/>
                <a:gd name="T29" fmla="*/ 1845 h 1912"/>
                <a:gd name="T30" fmla="*/ 890 w 2250"/>
                <a:gd name="T31" fmla="*/ 1887 h 1912"/>
                <a:gd name="T32" fmla="*/ 824 w 2250"/>
                <a:gd name="T33" fmla="*/ 1909 h 1912"/>
                <a:gd name="T34" fmla="*/ 225 w 2250"/>
                <a:gd name="T35" fmla="*/ 1912 h 1912"/>
                <a:gd name="T36" fmla="*/ 154 w 2250"/>
                <a:gd name="T37" fmla="*/ 1900 h 1912"/>
                <a:gd name="T38" fmla="*/ 93 w 2250"/>
                <a:gd name="T39" fmla="*/ 1869 h 1912"/>
                <a:gd name="T40" fmla="*/ 44 w 2250"/>
                <a:gd name="T41" fmla="*/ 1820 h 1912"/>
                <a:gd name="T42" fmla="*/ 12 w 2250"/>
                <a:gd name="T43" fmla="*/ 1758 h 1912"/>
                <a:gd name="T44" fmla="*/ 0 w 2250"/>
                <a:gd name="T45" fmla="*/ 1687 h 1912"/>
                <a:gd name="T46" fmla="*/ 3 w 2250"/>
                <a:gd name="T47" fmla="*/ 582 h 1912"/>
                <a:gd name="T48" fmla="*/ 25 w 2250"/>
                <a:gd name="T49" fmla="*/ 515 h 1912"/>
                <a:gd name="T50" fmla="*/ 67 w 2250"/>
                <a:gd name="T51" fmla="*/ 460 h 1912"/>
                <a:gd name="T52" fmla="*/ 123 w 2250"/>
                <a:gd name="T53" fmla="*/ 419 h 1912"/>
                <a:gd name="T54" fmla="*/ 189 w 2250"/>
                <a:gd name="T55" fmla="*/ 397 h 1912"/>
                <a:gd name="T56" fmla="*/ 450 w 2250"/>
                <a:gd name="T57" fmla="*/ 394 h 1912"/>
                <a:gd name="T58" fmla="*/ 453 w 2250"/>
                <a:gd name="T59" fmla="*/ 189 h 1912"/>
                <a:gd name="T60" fmla="*/ 475 w 2250"/>
                <a:gd name="T61" fmla="*/ 121 h 1912"/>
                <a:gd name="T62" fmla="*/ 517 w 2250"/>
                <a:gd name="T63" fmla="*/ 67 h 1912"/>
                <a:gd name="T64" fmla="*/ 571 w 2250"/>
                <a:gd name="T65" fmla="*/ 25 h 1912"/>
                <a:gd name="T66" fmla="*/ 639 w 2250"/>
                <a:gd name="T67" fmla="*/ 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50" h="1912">
                  <a:moveTo>
                    <a:pt x="675" y="0"/>
                  </a:moveTo>
                  <a:lnTo>
                    <a:pt x="2025" y="0"/>
                  </a:lnTo>
                  <a:lnTo>
                    <a:pt x="2061" y="3"/>
                  </a:lnTo>
                  <a:lnTo>
                    <a:pt x="2096" y="12"/>
                  </a:lnTo>
                  <a:lnTo>
                    <a:pt x="2127" y="25"/>
                  </a:lnTo>
                  <a:lnTo>
                    <a:pt x="2157" y="43"/>
                  </a:lnTo>
                  <a:lnTo>
                    <a:pt x="2183" y="67"/>
                  </a:lnTo>
                  <a:lnTo>
                    <a:pt x="2206" y="92"/>
                  </a:lnTo>
                  <a:lnTo>
                    <a:pt x="2225" y="121"/>
                  </a:lnTo>
                  <a:lnTo>
                    <a:pt x="2238" y="154"/>
                  </a:lnTo>
                  <a:lnTo>
                    <a:pt x="2247" y="189"/>
                  </a:lnTo>
                  <a:lnTo>
                    <a:pt x="2250" y="225"/>
                  </a:lnTo>
                  <a:lnTo>
                    <a:pt x="2250" y="1350"/>
                  </a:lnTo>
                  <a:lnTo>
                    <a:pt x="2247" y="1386"/>
                  </a:lnTo>
                  <a:lnTo>
                    <a:pt x="2238" y="1421"/>
                  </a:lnTo>
                  <a:lnTo>
                    <a:pt x="2225" y="1452"/>
                  </a:lnTo>
                  <a:lnTo>
                    <a:pt x="2206" y="1482"/>
                  </a:lnTo>
                  <a:lnTo>
                    <a:pt x="2183" y="1508"/>
                  </a:lnTo>
                  <a:lnTo>
                    <a:pt x="2157" y="1531"/>
                  </a:lnTo>
                  <a:lnTo>
                    <a:pt x="2127" y="1550"/>
                  </a:lnTo>
                  <a:lnTo>
                    <a:pt x="2096" y="1563"/>
                  </a:lnTo>
                  <a:lnTo>
                    <a:pt x="2061" y="1572"/>
                  </a:lnTo>
                  <a:lnTo>
                    <a:pt x="2025" y="1574"/>
                  </a:lnTo>
                  <a:lnTo>
                    <a:pt x="1013" y="1574"/>
                  </a:lnTo>
                  <a:lnTo>
                    <a:pt x="1013" y="1687"/>
                  </a:lnTo>
                  <a:lnTo>
                    <a:pt x="1010" y="1723"/>
                  </a:lnTo>
                  <a:lnTo>
                    <a:pt x="1001" y="1758"/>
                  </a:lnTo>
                  <a:lnTo>
                    <a:pt x="988" y="1791"/>
                  </a:lnTo>
                  <a:lnTo>
                    <a:pt x="969" y="1820"/>
                  </a:lnTo>
                  <a:lnTo>
                    <a:pt x="946" y="1845"/>
                  </a:lnTo>
                  <a:lnTo>
                    <a:pt x="920" y="1869"/>
                  </a:lnTo>
                  <a:lnTo>
                    <a:pt x="890" y="1887"/>
                  </a:lnTo>
                  <a:lnTo>
                    <a:pt x="859" y="1900"/>
                  </a:lnTo>
                  <a:lnTo>
                    <a:pt x="824" y="1909"/>
                  </a:lnTo>
                  <a:lnTo>
                    <a:pt x="788" y="1912"/>
                  </a:lnTo>
                  <a:lnTo>
                    <a:pt x="225" y="1912"/>
                  </a:lnTo>
                  <a:lnTo>
                    <a:pt x="189" y="1909"/>
                  </a:lnTo>
                  <a:lnTo>
                    <a:pt x="154" y="1900"/>
                  </a:lnTo>
                  <a:lnTo>
                    <a:pt x="123" y="1887"/>
                  </a:lnTo>
                  <a:lnTo>
                    <a:pt x="93" y="1869"/>
                  </a:lnTo>
                  <a:lnTo>
                    <a:pt x="67" y="1845"/>
                  </a:lnTo>
                  <a:lnTo>
                    <a:pt x="44" y="1820"/>
                  </a:lnTo>
                  <a:lnTo>
                    <a:pt x="25" y="1791"/>
                  </a:lnTo>
                  <a:lnTo>
                    <a:pt x="12" y="1758"/>
                  </a:lnTo>
                  <a:lnTo>
                    <a:pt x="3" y="1723"/>
                  </a:lnTo>
                  <a:lnTo>
                    <a:pt x="0" y="1687"/>
                  </a:lnTo>
                  <a:lnTo>
                    <a:pt x="0" y="619"/>
                  </a:lnTo>
                  <a:lnTo>
                    <a:pt x="3" y="582"/>
                  </a:lnTo>
                  <a:lnTo>
                    <a:pt x="12" y="547"/>
                  </a:lnTo>
                  <a:lnTo>
                    <a:pt x="25" y="515"/>
                  </a:lnTo>
                  <a:lnTo>
                    <a:pt x="44" y="486"/>
                  </a:lnTo>
                  <a:lnTo>
                    <a:pt x="67" y="460"/>
                  </a:lnTo>
                  <a:lnTo>
                    <a:pt x="93" y="437"/>
                  </a:lnTo>
                  <a:lnTo>
                    <a:pt x="123" y="419"/>
                  </a:lnTo>
                  <a:lnTo>
                    <a:pt x="154" y="406"/>
                  </a:lnTo>
                  <a:lnTo>
                    <a:pt x="189" y="397"/>
                  </a:lnTo>
                  <a:lnTo>
                    <a:pt x="225" y="394"/>
                  </a:lnTo>
                  <a:lnTo>
                    <a:pt x="450" y="394"/>
                  </a:lnTo>
                  <a:lnTo>
                    <a:pt x="450" y="225"/>
                  </a:lnTo>
                  <a:lnTo>
                    <a:pt x="453" y="189"/>
                  </a:lnTo>
                  <a:lnTo>
                    <a:pt x="462" y="154"/>
                  </a:lnTo>
                  <a:lnTo>
                    <a:pt x="475" y="121"/>
                  </a:lnTo>
                  <a:lnTo>
                    <a:pt x="493" y="92"/>
                  </a:lnTo>
                  <a:lnTo>
                    <a:pt x="517" y="67"/>
                  </a:lnTo>
                  <a:lnTo>
                    <a:pt x="543" y="43"/>
                  </a:lnTo>
                  <a:lnTo>
                    <a:pt x="571" y="25"/>
                  </a:lnTo>
                  <a:lnTo>
                    <a:pt x="604" y="12"/>
                  </a:lnTo>
                  <a:lnTo>
                    <a:pt x="639" y="3"/>
                  </a:lnTo>
                  <a:lnTo>
                    <a:pt x="675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962038EF-4F59-431B-A27B-DCB88EA0D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404" y="2518561"/>
              <a:ext cx="396654" cy="338478"/>
            </a:xfrm>
            <a:custGeom>
              <a:avLst/>
              <a:gdLst>
                <a:gd name="T0" fmla="*/ 938 w 1574"/>
                <a:gd name="T1" fmla="*/ 1183 h 1349"/>
                <a:gd name="T2" fmla="*/ 911 w 1574"/>
                <a:gd name="T3" fmla="*/ 1203 h 1349"/>
                <a:gd name="T4" fmla="*/ 899 w 1574"/>
                <a:gd name="T5" fmla="*/ 1237 h 1349"/>
                <a:gd name="T6" fmla="*/ 911 w 1574"/>
                <a:gd name="T7" fmla="*/ 1270 h 1349"/>
                <a:gd name="T8" fmla="*/ 938 w 1574"/>
                <a:gd name="T9" fmla="*/ 1290 h 1349"/>
                <a:gd name="T10" fmla="*/ 973 w 1574"/>
                <a:gd name="T11" fmla="*/ 1290 h 1349"/>
                <a:gd name="T12" fmla="*/ 1001 w 1574"/>
                <a:gd name="T13" fmla="*/ 1270 h 1349"/>
                <a:gd name="T14" fmla="*/ 1012 w 1574"/>
                <a:gd name="T15" fmla="*/ 1237 h 1349"/>
                <a:gd name="T16" fmla="*/ 1001 w 1574"/>
                <a:gd name="T17" fmla="*/ 1203 h 1349"/>
                <a:gd name="T18" fmla="*/ 973 w 1574"/>
                <a:gd name="T19" fmla="*/ 1183 h 1349"/>
                <a:gd name="T20" fmla="*/ 787 w 1574"/>
                <a:gd name="T21" fmla="*/ 1180 h 1349"/>
                <a:gd name="T22" fmla="*/ 753 w 1574"/>
                <a:gd name="T23" fmla="*/ 1192 h 1349"/>
                <a:gd name="T24" fmla="*/ 733 w 1574"/>
                <a:gd name="T25" fmla="*/ 1219 h 1349"/>
                <a:gd name="T26" fmla="*/ 733 w 1574"/>
                <a:gd name="T27" fmla="*/ 1254 h 1349"/>
                <a:gd name="T28" fmla="*/ 753 w 1574"/>
                <a:gd name="T29" fmla="*/ 1282 h 1349"/>
                <a:gd name="T30" fmla="*/ 787 w 1574"/>
                <a:gd name="T31" fmla="*/ 1293 h 1349"/>
                <a:gd name="T32" fmla="*/ 820 w 1574"/>
                <a:gd name="T33" fmla="*/ 1282 h 1349"/>
                <a:gd name="T34" fmla="*/ 840 w 1574"/>
                <a:gd name="T35" fmla="*/ 1254 h 1349"/>
                <a:gd name="T36" fmla="*/ 840 w 1574"/>
                <a:gd name="T37" fmla="*/ 1219 h 1349"/>
                <a:gd name="T38" fmla="*/ 820 w 1574"/>
                <a:gd name="T39" fmla="*/ 1192 h 1349"/>
                <a:gd name="T40" fmla="*/ 787 w 1574"/>
                <a:gd name="T41" fmla="*/ 1180 h 1349"/>
                <a:gd name="T42" fmla="*/ 600 w 1574"/>
                <a:gd name="T43" fmla="*/ 1183 h 1349"/>
                <a:gd name="T44" fmla="*/ 573 w 1574"/>
                <a:gd name="T45" fmla="*/ 1203 h 1349"/>
                <a:gd name="T46" fmla="*/ 562 w 1574"/>
                <a:gd name="T47" fmla="*/ 1237 h 1349"/>
                <a:gd name="T48" fmla="*/ 573 w 1574"/>
                <a:gd name="T49" fmla="*/ 1270 h 1349"/>
                <a:gd name="T50" fmla="*/ 600 w 1574"/>
                <a:gd name="T51" fmla="*/ 1290 h 1349"/>
                <a:gd name="T52" fmla="*/ 636 w 1574"/>
                <a:gd name="T53" fmla="*/ 1290 h 1349"/>
                <a:gd name="T54" fmla="*/ 663 w 1574"/>
                <a:gd name="T55" fmla="*/ 1270 h 1349"/>
                <a:gd name="T56" fmla="*/ 674 w 1574"/>
                <a:gd name="T57" fmla="*/ 1237 h 1349"/>
                <a:gd name="T58" fmla="*/ 663 w 1574"/>
                <a:gd name="T59" fmla="*/ 1203 h 1349"/>
                <a:gd name="T60" fmla="*/ 636 w 1574"/>
                <a:gd name="T61" fmla="*/ 1183 h 1349"/>
                <a:gd name="T62" fmla="*/ 112 w 1574"/>
                <a:gd name="T63" fmla="*/ 0 h 1349"/>
                <a:gd name="T64" fmla="*/ 1487 w 1574"/>
                <a:gd name="T65" fmla="*/ 2 h 1349"/>
                <a:gd name="T66" fmla="*/ 1532 w 1574"/>
                <a:gd name="T67" fmla="*/ 24 h 1349"/>
                <a:gd name="T68" fmla="*/ 1562 w 1574"/>
                <a:gd name="T69" fmla="*/ 62 h 1349"/>
                <a:gd name="T70" fmla="*/ 1574 w 1574"/>
                <a:gd name="T71" fmla="*/ 112 h 1349"/>
                <a:gd name="T72" fmla="*/ 1571 w 1574"/>
                <a:gd name="T73" fmla="*/ 1262 h 1349"/>
                <a:gd name="T74" fmla="*/ 1550 w 1574"/>
                <a:gd name="T75" fmla="*/ 1307 h 1349"/>
                <a:gd name="T76" fmla="*/ 1511 w 1574"/>
                <a:gd name="T77" fmla="*/ 1337 h 1349"/>
                <a:gd name="T78" fmla="*/ 1462 w 1574"/>
                <a:gd name="T79" fmla="*/ 1349 h 1349"/>
                <a:gd name="T80" fmla="*/ 450 w 1574"/>
                <a:gd name="T81" fmla="*/ 1124 h 1349"/>
                <a:gd name="T82" fmla="*/ 1462 w 1574"/>
                <a:gd name="T83" fmla="*/ 168 h 1349"/>
                <a:gd name="T84" fmla="*/ 112 w 1574"/>
                <a:gd name="T85" fmla="*/ 281 h 1349"/>
                <a:gd name="T86" fmla="*/ 0 w 1574"/>
                <a:gd name="T87" fmla="*/ 112 h 1349"/>
                <a:gd name="T88" fmla="*/ 12 w 1574"/>
                <a:gd name="T89" fmla="*/ 62 h 1349"/>
                <a:gd name="T90" fmla="*/ 42 w 1574"/>
                <a:gd name="T91" fmla="*/ 24 h 1349"/>
                <a:gd name="T92" fmla="*/ 87 w 1574"/>
                <a:gd name="T93" fmla="*/ 2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74" h="1349">
                  <a:moveTo>
                    <a:pt x="956" y="1180"/>
                  </a:moveTo>
                  <a:lnTo>
                    <a:pt x="938" y="1183"/>
                  </a:lnTo>
                  <a:lnTo>
                    <a:pt x="922" y="1192"/>
                  </a:lnTo>
                  <a:lnTo>
                    <a:pt x="911" y="1203"/>
                  </a:lnTo>
                  <a:lnTo>
                    <a:pt x="902" y="1219"/>
                  </a:lnTo>
                  <a:lnTo>
                    <a:pt x="899" y="1237"/>
                  </a:lnTo>
                  <a:lnTo>
                    <a:pt x="902" y="1254"/>
                  </a:lnTo>
                  <a:lnTo>
                    <a:pt x="911" y="1270"/>
                  </a:lnTo>
                  <a:lnTo>
                    <a:pt x="922" y="1282"/>
                  </a:lnTo>
                  <a:lnTo>
                    <a:pt x="938" y="1290"/>
                  </a:lnTo>
                  <a:lnTo>
                    <a:pt x="956" y="1293"/>
                  </a:lnTo>
                  <a:lnTo>
                    <a:pt x="973" y="1290"/>
                  </a:lnTo>
                  <a:lnTo>
                    <a:pt x="989" y="1282"/>
                  </a:lnTo>
                  <a:lnTo>
                    <a:pt x="1001" y="1270"/>
                  </a:lnTo>
                  <a:lnTo>
                    <a:pt x="1009" y="1254"/>
                  </a:lnTo>
                  <a:lnTo>
                    <a:pt x="1012" y="1237"/>
                  </a:lnTo>
                  <a:lnTo>
                    <a:pt x="1009" y="1219"/>
                  </a:lnTo>
                  <a:lnTo>
                    <a:pt x="1001" y="1203"/>
                  </a:lnTo>
                  <a:lnTo>
                    <a:pt x="989" y="1192"/>
                  </a:lnTo>
                  <a:lnTo>
                    <a:pt x="973" y="1183"/>
                  </a:lnTo>
                  <a:lnTo>
                    <a:pt x="956" y="1180"/>
                  </a:lnTo>
                  <a:close/>
                  <a:moveTo>
                    <a:pt x="787" y="1180"/>
                  </a:moveTo>
                  <a:lnTo>
                    <a:pt x="769" y="1183"/>
                  </a:lnTo>
                  <a:lnTo>
                    <a:pt x="753" y="1192"/>
                  </a:lnTo>
                  <a:lnTo>
                    <a:pt x="742" y="1203"/>
                  </a:lnTo>
                  <a:lnTo>
                    <a:pt x="733" y="1219"/>
                  </a:lnTo>
                  <a:lnTo>
                    <a:pt x="731" y="1237"/>
                  </a:lnTo>
                  <a:lnTo>
                    <a:pt x="733" y="1254"/>
                  </a:lnTo>
                  <a:lnTo>
                    <a:pt x="742" y="1270"/>
                  </a:lnTo>
                  <a:lnTo>
                    <a:pt x="753" y="1282"/>
                  </a:lnTo>
                  <a:lnTo>
                    <a:pt x="769" y="1290"/>
                  </a:lnTo>
                  <a:lnTo>
                    <a:pt x="787" y="1293"/>
                  </a:lnTo>
                  <a:lnTo>
                    <a:pt x="805" y="1290"/>
                  </a:lnTo>
                  <a:lnTo>
                    <a:pt x="820" y="1282"/>
                  </a:lnTo>
                  <a:lnTo>
                    <a:pt x="832" y="1270"/>
                  </a:lnTo>
                  <a:lnTo>
                    <a:pt x="840" y="1254"/>
                  </a:lnTo>
                  <a:lnTo>
                    <a:pt x="843" y="1237"/>
                  </a:lnTo>
                  <a:lnTo>
                    <a:pt x="840" y="1219"/>
                  </a:lnTo>
                  <a:lnTo>
                    <a:pt x="832" y="1203"/>
                  </a:lnTo>
                  <a:lnTo>
                    <a:pt x="820" y="1192"/>
                  </a:lnTo>
                  <a:lnTo>
                    <a:pt x="805" y="1183"/>
                  </a:lnTo>
                  <a:lnTo>
                    <a:pt x="787" y="1180"/>
                  </a:lnTo>
                  <a:close/>
                  <a:moveTo>
                    <a:pt x="618" y="1180"/>
                  </a:moveTo>
                  <a:lnTo>
                    <a:pt x="600" y="1183"/>
                  </a:lnTo>
                  <a:lnTo>
                    <a:pt x="585" y="1192"/>
                  </a:lnTo>
                  <a:lnTo>
                    <a:pt x="573" y="1203"/>
                  </a:lnTo>
                  <a:lnTo>
                    <a:pt x="565" y="1219"/>
                  </a:lnTo>
                  <a:lnTo>
                    <a:pt x="562" y="1237"/>
                  </a:lnTo>
                  <a:lnTo>
                    <a:pt x="565" y="1254"/>
                  </a:lnTo>
                  <a:lnTo>
                    <a:pt x="573" y="1270"/>
                  </a:lnTo>
                  <a:lnTo>
                    <a:pt x="585" y="1282"/>
                  </a:lnTo>
                  <a:lnTo>
                    <a:pt x="600" y="1290"/>
                  </a:lnTo>
                  <a:lnTo>
                    <a:pt x="618" y="1293"/>
                  </a:lnTo>
                  <a:lnTo>
                    <a:pt x="636" y="1290"/>
                  </a:lnTo>
                  <a:lnTo>
                    <a:pt x="652" y="1282"/>
                  </a:lnTo>
                  <a:lnTo>
                    <a:pt x="663" y="1270"/>
                  </a:lnTo>
                  <a:lnTo>
                    <a:pt x="672" y="1254"/>
                  </a:lnTo>
                  <a:lnTo>
                    <a:pt x="674" y="1237"/>
                  </a:lnTo>
                  <a:lnTo>
                    <a:pt x="672" y="1219"/>
                  </a:lnTo>
                  <a:lnTo>
                    <a:pt x="663" y="1203"/>
                  </a:lnTo>
                  <a:lnTo>
                    <a:pt x="652" y="1192"/>
                  </a:lnTo>
                  <a:lnTo>
                    <a:pt x="636" y="1183"/>
                  </a:lnTo>
                  <a:lnTo>
                    <a:pt x="618" y="1180"/>
                  </a:lnTo>
                  <a:close/>
                  <a:moveTo>
                    <a:pt x="112" y="0"/>
                  </a:moveTo>
                  <a:lnTo>
                    <a:pt x="1462" y="0"/>
                  </a:lnTo>
                  <a:lnTo>
                    <a:pt x="1487" y="2"/>
                  </a:lnTo>
                  <a:lnTo>
                    <a:pt x="1511" y="11"/>
                  </a:lnTo>
                  <a:lnTo>
                    <a:pt x="1532" y="24"/>
                  </a:lnTo>
                  <a:lnTo>
                    <a:pt x="1550" y="41"/>
                  </a:lnTo>
                  <a:lnTo>
                    <a:pt x="1562" y="62"/>
                  </a:lnTo>
                  <a:lnTo>
                    <a:pt x="1571" y="87"/>
                  </a:lnTo>
                  <a:lnTo>
                    <a:pt x="1574" y="112"/>
                  </a:lnTo>
                  <a:lnTo>
                    <a:pt x="1574" y="1237"/>
                  </a:lnTo>
                  <a:lnTo>
                    <a:pt x="1571" y="1262"/>
                  </a:lnTo>
                  <a:lnTo>
                    <a:pt x="1562" y="1286"/>
                  </a:lnTo>
                  <a:lnTo>
                    <a:pt x="1550" y="1307"/>
                  </a:lnTo>
                  <a:lnTo>
                    <a:pt x="1532" y="1325"/>
                  </a:lnTo>
                  <a:lnTo>
                    <a:pt x="1511" y="1337"/>
                  </a:lnTo>
                  <a:lnTo>
                    <a:pt x="1487" y="1346"/>
                  </a:lnTo>
                  <a:lnTo>
                    <a:pt x="1462" y="1349"/>
                  </a:lnTo>
                  <a:lnTo>
                    <a:pt x="450" y="1349"/>
                  </a:lnTo>
                  <a:lnTo>
                    <a:pt x="450" y="1124"/>
                  </a:lnTo>
                  <a:lnTo>
                    <a:pt x="1462" y="1124"/>
                  </a:lnTo>
                  <a:lnTo>
                    <a:pt x="1462" y="168"/>
                  </a:lnTo>
                  <a:lnTo>
                    <a:pt x="112" y="168"/>
                  </a:lnTo>
                  <a:lnTo>
                    <a:pt x="112" y="281"/>
                  </a:lnTo>
                  <a:lnTo>
                    <a:pt x="0" y="281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1"/>
                  </a:lnTo>
                  <a:lnTo>
                    <a:pt x="42" y="24"/>
                  </a:lnTo>
                  <a:lnTo>
                    <a:pt x="62" y="11"/>
                  </a:lnTo>
                  <a:lnTo>
                    <a:pt x="87" y="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9CC79116-89E3-4455-8B27-06361A603F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2816" y="2617284"/>
              <a:ext cx="199208" cy="324375"/>
            </a:xfrm>
            <a:custGeom>
              <a:avLst/>
              <a:gdLst>
                <a:gd name="T0" fmla="*/ 394 w 787"/>
                <a:gd name="T1" fmla="*/ 1125 h 1293"/>
                <a:gd name="T2" fmla="*/ 376 w 787"/>
                <a:gd name="T3" fmla="*/ 1127 h 1293"/>
                <a:gd name="T4" fmla="*/ 360 w 787"/>
                <a:gd name="T5" fmla="*/ 1136 h 1293"/>
                <a:gd name="T6" fmla="*/ 349 w 787"/>
                <a:gd name="T7" fmla="*/ 1148 h 1293"/>
                <a:gd name="T8" fmla="*/ 340 w 787"/>
                <a:gd name="T9" fmla="*/ 1163 h 1293"/>
                <a:gd name="T10" fmla="*/ 337 w 787"/>
                <a:gd name="T11" fmla="*/ 1181 h 1293"/>
                <a:gd name="T12" fmla="*/ 340 w 787"/>
                <a:gd name="T13" fmla="*/ 1199 h 1293"/>
                <a:gd name="T14" fmla="*/ 349 w 787"/>
                <a:gd name="T15" fmla="*/ 1214 h 1293"/>
                <a:gd name="T16" fmla="*/ 360 w 787"/>
                <a:gd name="T17" fmla="*/ 1226 h 1293"/>
                <a:gd name="T18" fmla="*/ 376 w 787"/>
                <a:gd name="T19" fmla="*/ 1234 h 1293"/>
                <a:gd name="T20" fmla="*/ 394 w 787"/>
                <a:gd name="T21" fmla="*/ 1237 h 1293"/>
                <a:gd name="T22" fmla="*/ 411 w 787"/>
                <a:gd name="T23" fmla="*/ 1234 h 1293"/>
                <a:gd name="T24" fmla="*/ 427 w 787"/>
                <a:gd name="T25" fmla="*/ 1226 h 1293"/>
                <a:gd name="T26" fmla="*/ 438 w 787"/>
                <a:gd name="T27" fmla="*/ 1214 h 1293"/>
                <a:gd name="T28" fmla="*/ 447 w 787"/>
                <a:gd name="T29" fmla="*/ 1199 h 1293"/>
                <a:gd name="T30" fmla="*/ 450 w 787"/>
                <a:gd name="T31" fmla="*/ 1181 h 1293"/>
                <a:gd name="T32" fmla="*/ 447 w 787"/>
                <a:gd name="T33" fmla="*/ 1163 h 1293"/>
                <a:gd name="T34" fmla="*/ 438 w 787"/>
                <a:gd name="T35" fmla="*/ 1148 h 1293"/>
                <a:gd name="T36" fmla="*/ 427 w 787"/>
                <a:gd name="T37" fmla="*/ 1136 h 1293"/>
                <a:gd name="T38" fmla="*/ 411 w 787"/>
                <a:gd name="T39" fmla="*/ 1127 h 1293"/>
                <a:gd name="T40" fmla="*/ 394 w 787"/>
                <a:gd name="T41" fmla="*/ 1125 h 1293"/>
                <a:gd name="T42" fmla="*/ 112 w 787"/>
                <a:gd name="T43" fmla="*/ 169 h 1293"/>
                <a:gd name="T44" fmla="*/ 112 w 787"/>
                <a:gd name="T45" fmla="*/ 1068 h 1293"/>
                <a:gd name="T46" fmla="*/ 675 w 787"/>
                <a:gd name="T47" fmla="*/ 1068 h 1293"/>
                <a:gd name="T48" fmla="*/ 675 w 787"/>
                <a:gd name="T49" fmla="*/ 169 h 1293"/>
                <a:gd name="T50" fmla="*/ 112 w 787"/>
                <a:gd name="T51" fmla="*/ 169 h 1293"/>
                <a:gd name="T52" fmla="*/ 112 w 787"/>
                <a:gd name="T53" fmla="*/ 0 h 1293"/>
                <a:gd name="T54" fmla="*/ 675 w 787"/>
                <a:gd name="T55" fmla="*/ 0 h 1293"/>
                <a:gd name="T56" fmla="*/ 700 w 787"/>
                <a:gd name="T57" fmla="*/ 3 h 1293"/>
                <a:gd name="T58" fmla="*/ 724 w 787"/>
                <a:gd name="T59" fmla="*/ 12 h 1293"/>
                <a:gd name="T60" fmla="*/ 745 w 787"/>
                <a:gd name="T61" fmla="*/ 25 h 1293"/>
                <a:gd name="T62" fmla="*/ 763 w 787"/>
                <a:gd name="T63" fmla="*/ 42 h 1293"/>
                <a:gd name="T64" fmla="*/ 775 w 787"/>
                <a:gd name="T65" fmla="*/ 63 h 1293"/>
                <a:gd name="T66" fmla="*/ 784 w 787"/>
                <a:gd name="T67" fmla="*/ 87 h 1293"/>
                <a:gd name="T68" fmla="*/ 787 w 787"/>
                <a:gd name="T69" fmla="*/ 113 h 1293"/>
                <a:gd name="T70" fmla="*/ 787 w 787"/>
                <a:gd name="T71" fmla="*/ 1181 h 1293"/>
                <a:gd name="T72" fmla="*/ 784 w 787"/>
                <a:gd name="T73" fmla="*/ 1206 h 1293"/>
                <a:gd name="T74" fmla="*/ 775 w 787"/>
                <a:gd name="T75" fmla="*/ 1231 h 1293"/>
                <a:gd name="T76" fmla="*/ 763 w 787"/>
                <a:gd name="T77" fmla="*/ 1252 h 1293"/>
                <a:gd name="T78" fmla="*/ 745 w 787"/>
                <a:gd name="T79" fmla="*/ 1269 h 1293"/>
                <a:gd name="T80" fmla="*/ 724 w 787"/>
                <a:gd name="T81" fmla="*/ 1282 h 1293"/>
                <a:gd name="T82" fmla="*/ 700 w 787"/>
                <a:gd name="T83" fmla="*/ 1291 h 1293"/>
                <a:gd name="T84" fmla="*/ 675 w 787"/>
                <a:gd name="T85" fmla="*/ 1293 h 1293"/>
                <a:gd name="T86" fmla="*/ 112 w 787"/>
                <a:gd name="T87" fmla="*/ 1293 h 1293"/>
                <a:gd name="T88" fmla="*/ 87 w 787"/>
                <a:gd name="T89" fmla="*/ 1291 h 1293"/>
                <a:gd name="T90" fmla="*/ 63 w 787"/>
                <a:gd name="T91" fmla="*/ 1282 h 1293"/>
                <a:gd name="T92" fmla="*/ 42 w 787"/>
                <a:gd name="T93" fmla="*/ 1269 h 1293"/>
                <a:gd name="T94" fmla="*/ 24 w 787"/>
                <a:gd name="T95" fmla="*/ 1252 h 1293"/>
                <a:gd name="T96" fmla="*/ 12 w 787"/>
                <a:gd name="T97" fmla="*/ 1231 h 1293"/>
                <a:gd name="T98" fmla="*/ 3 w 787"/>
                <a:gd name="T99" fmla="*/ 1206 h 1293"/>
                <a:gd name="T100" fmla="*/ 0 w 787"/>
                <a:gd name="T101" fmla="*/ 1181 h 1293"/>
                <a:gd name="T102" fmla="*/ 0 w 787"/>
                <a:gd name="T103" fmla="*/ 113 h 1293"/>
                <a:gd name="T104" fmla="*/ 3 w 787"/>
                <a:gd name="T105" fmla="*/ 87 h 1293"/>
                <a:gd name="T106" fmla="*/ 12 w 787"/>
                <a:gd name="T107" fmla="*/ 63 h 1293"/>
                <a:gd name="T108" fmla="*/ 24 w 787"/>
                <a:gd name="T109" fmla="*/ 42 h 1293"/>
                <a:gd name="T110" fmla="*/ 42 w 787"/>
                <a:gd name="T111" fmla="*/ 25 h 1293"/>
                <a:gd name="T112" fmla="*/ 63 w 787"/>
                <a:gd name="T113" fmla="*/ 12 h 1293"/>
                <a:gd name="T114" fmla="*/ 87 w 787"/>
                <a:gd name="T115" fmla="*/ 3 h 1293"/>
                <a:gd name="T116" fmla="*/ 112 w 787"/>
                <a:gd name="T117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7" h="1293">
                  <a:moveTo>
                    <a:pt x="394" y="1125"/>
                  </a:moveTo>
                  <a:lnTo>
                    <a:pt x="376" y="1127"/>
                  </a:lnTo>
                  <a:lnTo>
                    <a:pt x="360" y="1136"/>
                  </a:lnTo>
                  <a:lnTo>
                    <a:pt x="349" y="1148"/>
                  </a:lnTo>
                  <a:lnTo>
                    <a:pt x="340" y="1163"/>
                  </a:lnTo>
                  <a:lnTo>
                    <a:pt x="337" y="1181"/>
                  </a:lnTo>
                  <a:lnTo>
                    <a:pt x="340" y="1199"/>
                  </a:lnTo>
                  <a:lnTo>
                    <a:pt x="349" y="1214"/>
                  </a:lnTo>
                  <a:lnTo>
                    <a:pt x="360" y="1226"/>
                  </a:lnTo>
                  <a:lnTo>
                    <a:pt x="376" y="1234"/>
                  </a:lnTo>
                  <a:lnTo>
                    <a:pt x="394" y="1237"/>
                  </a:lnTo>
                  <a:lnTo>
                    <a:pt x="411" y="1234"/>
                  </a:lnTo>
                  <a:lnTo>
                    <a:pt x="427" y="1226"/>
                  </a:lnTo>
                  <a:lnTo>
                    <a:pt x="438" y="1214"/>
                  </a:lnTo>
                  <a:lnTo>
                    <a:pt x="447" y="1199"/>
                  </a:lnTo>
                  <a:lnTo>
                    <a:pt x="450" y="1181"/>
                  </a:lnTo>
                  <a:lnTo>
                    <a:pt x="447" y="1163"/>
                  </a:lnTo>
                  <a:lnTo>
                    <a:pt x="438" y="1148"/>
                  </a:lnTo>
                  <a:lnTo>
                    <a:pt x="427" y="1136"/>
                  </a:lnTo>
                  <a:lnTo>
                    <a:pt x="411" y="1127"/>
                  </a:lnTo>
                  <a:lnTo>
                    <a:pt x="394" y="1125"/>
                  </a:lnTo>
                  <a:close/>
                  <a:moveTo>
                    <a:pt x="112" y="169"/>
                  </a:moveTo>
                  <a:lnTo>
                    <a:pt x="112" y="1068"/>
                  </a:lnTo>
                  <a:lnTo>
                    <a:pt x="675" y="1068"/>
                  </a:lnTo>
                  <a:lnTo>
                    <a:pt x="675" y="169"/>
                  </a:lnTo>
                  <a:lnTo>
                    <a:pt x="112" y="169"/>
                  </a:lnTo>
                  <a:close/>
                  <a:moveTo>
                    <a:pt x="112" y="0"/>
                  </a:moveTo>
                  <a:lnTo>
                    <a:pt x="675" y="0"/>
                  </a:lnTo>
                  <a:lnTo>
                    <a:pt x="700" y="3"/>
                  </a:lnTo>
                  <a:lnTo>
                    <a:pt x="724" y="12"/>
                  </a:lnTo>
                  <a:lnTo>
                    <a:pt x="745" y="25"/>
                  </a:lnTo>
                  <a:lnTo>
                    <a:pt x="763" y="42"/>
                  </a:lnTo>
                  <a:lnTo>
                    <a:pt x="775" y="63"/>
                  </a:lnTo>
                  <a:lnTo>
                    <a:pt x="784" y="87"/>
                  </a:lnTo>
                  <a:lnTo>
                    <a:pt x="787" y="113"/>
                  </a:lnTo>
                  <a:lnTo>
                    <a:pt x="787" y="1181"/>
                  </a:lnTo>
                  <a:lnTo>
                    <a:pt x="784" y="1206"/>
                  </a:lnTo>
                  <a:lnTo>
                    <a:pt x="775" y="1231"/>
                  </a:lnTo>
                  <a:lnTo>
                    <a:pt x="763" y="1252"/>
                  </a:lnTo>
                  <a:lnTo>
                    <a:pt x="745" y="1269"/>
                  </a:lnTo>
                  <a:lnTo>
                    <a:pt x="724" y="1282"/>
                  </a:lnTo>
                  <a:lnTo>
                    <a:pt x="700" y="1291"/>
                  </a:lnTo>
                  <a:lnTo>
                    <a:pt x="675" y="1293"/>
                  </a:lnTo>
                  <a:lnTo>
                    <a:pt x="112" y="1293"/>
                  </a:lnTo>
                  <a:lnTo>
                    <a:pt x="87" y="1291"/>
                  </a:lnTo>
                  <a:lnTo>
                    <a:pt x="63" y="1282"/>
                  </a:lnTo>
                  <a:lnTo>
                    <a:pt x="42" y="1269"/>
                  </a:lnTo>
                  <a:lnTo>
                    <a:pt x="24" y="1252"/>
                  </a:lnTo>
                  <a:lnTo>
                    <a:pt x="12" y="1231"/>
                  </a:lnTo>
                  <a:lnTo>
                    <a:pt x="3" y="1206"/>
                  </a:lnTo>
                  <a:lnTo>
                    <a:pt x="0" y="1181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01E01B3-9FAC-4435-A053-69B28BCB9CCF}"/>
              </a:ext>
            </a:extLst>
          </p:cNvPr>
          <p:cNvGrpSpPr>
            <a:grpSpLocks noChangeAspect="1"/>
          </p:cNvGrpSpPr>
          <p:nvPr/>
        </p:nvGrpSpPr>
        <p:grpSpPr>
          <a:xfrm>
            <a:off x="6069331" y="2588329"/>
            <a:ext cx="301625" cy="523875"/>
            <a:chOff x="1828800" y="2134870"/>
            <a:chExt cx="301625" cy="523875"/>
          </a:xfrm>
        </p:grpSpPr>
        <p:sp useBgFill="1">
          <p:nvSpPr>
            <p:cNvPr id="107" name="Freeform 6">
              <a:extLst>
                <a:ext uri="{FF2B5EF4-FFF2-40B4-BE49-F238E27FC236}">
                  <a16:creationId xmlns:a16="http://schemas.microsoft.com/office/drawing/2014/main" id="{9938CCB4-C2A4-402A-80A6-3ED232E50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800" y="2134870"/>
              <a:ext cx="301625" cy="523875"/>
            </a:xfrm>
            <a:custGeom>
              <a:avLst/>
              <a:gdLst>
                <a:gd name="T0" fmla="*/ 720 w 1336"/>
                <a:gd name="T1" fmla="*/ 3 h 2305"/>
                <a:gd name="T2" fmla="*/ 819 w 1336"/>
                <a:gd name="T3" fmla="*/ 29 h 2305"/>
                <a:gd name="T4" fmla="*/ 908 w 1336"/>
                <a:gd name="T5" fmla="*/ 76 h 2305"/>
                <a:gd name="T6" fmla="*/ 982 w 1336"/>
                <a:gd name="T7" fmla="*/ 143 h 2305"/>
                <a:gd name="T8" fmla="*/ 1039 w 1336"/>
                <a:gd name="T9" fmla="*/ 224 h 2305"/>
                <a:gd name="T10" fmla="*/ 1076 w 1336"/>
                <a:gd name="T11" fmla="*/ 318 h 2305"/>
                <a:gd name="T12" fmla="*/ 1089 w 1336"/>
                <a:gd name="T13" fmla="*/ 420 h 2305"/>
                <a:gd name="T14" fmla="*/ 1079 w 1336"/>
                <a:gd name="T15" fmla="*/ 519 h 2305"/>
                <a:gd name="T16" fmla="*/ 1047 w 1336"/>
                <a:gd name="T17" fmla="*/ 610 h 2305"/>
                <a:gd name="T18" fmla="*/ 997 w 1336"/>
                <a:gd name="T19" fmla="*/ 689 h 2305"/>
                <a:gd name="T20" fmla="*/ 983 w 1336"/>
                <a:gd name="T21" fmla="*/ 727 h 2305"/>
                <a:gd name="T22" fmla="*/ 1040 w 1336"/>
                <a:gd name="T23" fmla="*/ 742 h 2305"/>
                <a:gd name="T24" fmla="*/ 1097 w 1336"/>
                <a:gd name="T25" fmla="*/ 767 h 2305"/>
                <a:gd name="T26" fmla="*/ 1151 w 1336"/>
                <a:gd name="T27" fmla="*/ 803 h 2305"/>
                <a:gd name="T28" fmla="*/ 1200 w 1336"/>
                <a:gd name="T29" fmla="*/ 850 h 2305"/>
                <a:gd name="T30" fmla="*/ 1242 w 1336"/>
                <a:gd name="T31" fmla="*/ 910 h 2305"/>
                <a:gd name="T32" fmla="*/ 1271 w 1336"/>
                <a:gd name="T33" fmla="*/ 980 h 2305"/>
                <a:gd name="T34" fmla="*/ 1287 w 1336"/>
                <a:gd name="T35" fmla="*/ 1065 h 2305"/>
                <a:gd name="T36" fmla="*/ 1336 w 1336"/>
                <a:gd name="T37" fmla="*/ 1795 h 2305"/>
                <a:gd name="T38" fmla="*/ 1319 w 1336"/>
                <a:gd name="T39" fmla="*/ 1866 h 2305"/>
                <a:gd name="T40" fmla="*/ 1283 w 1336"/>
                <a:gd name="T41" fmla="*/ 1929 h 2305"/>
                <a:gd name="T42" fmla="*/ 1230 w 1336"/>
                <a:gd name="T43" fmla="*/ 1979 h 2305"/>
                <a:gd name="T44" fmla="*/ 1228 w 1336"/>
                <a:gd name="T45" fmla="*/ 2125 h 2305"/>
                <a:gd name="T46" fmla="*/ 1207 w 1336"/>
                <a:gd name="T47" fmla="*/ 2189 h 2305"/>
                <a:gd name="T48" fmla="*/ 1168 w 1336"/>
                <a:gd name="T49" fmla="*/ 2242 h 2305"/>
                <a:gd name="T50" fmla="*/ 1115 w 1336"/>
                <a:gd name="T51" fmla="*/ 2281 h 2305"/>
                <a:gd name="T52" fmla="*/ 1050 w 1336"/>
                <a:gd name="T53" fmla="*/ 2302 h 2305"/>
                <a:gd name="T54" fmla="*/ 320 w 1336"/>
                <a:gd name="T55" fmla="*/ 2305 h 2305"/>
                <a:gd name="T56" fmla="*/ 253 w 1336"/>
                <a:gd name="T57" fmla="*/ 2293 h 2305"/>
                <a:gd name="T58" fmla="*/ 194 w 1336"/>
                <a:gd name="T59" fmla="*/ 2264 h 2305"/>
                <a:gd name="T60" fmla="*/ 147 w 1336"/>
                <a:gd name="T61" fmla="*/ 2217 h 2305"/>
                <a:gd name="T62" fmla="*/ 117 w 1336"/>
                <a:gd name="T63" fmla="*/ 2158 h 2305"/>
                <a:gd name="T64" fmla="*/ 106 w 1336"/>
                <a:gd name="T65" fmla="*/ 2091 h 2305"/>
                <a:gd name="T66" fmla="*/ 80 w 1336"/>
                <a:gd name="T67" fmla="*/ 1957 h 2305"/>
                <a:gd name="T68" fmla="*/ 38 w 1336"/>
                <a:gd name="T69" fmla="*/ 1907 h 2305"/>
                <a:gd name="T70" fmla="*/ 12 w 1336"/>
                <a:gd name="T71" fmla="*/ 1849 h 2305"/>
                <a:gd name="T72" fmla="*/ 0 w 1336"/>
                <a:gd name="T73" fmla="*/ 1787 h 2305"/>
                <a:gd name="T74" fmla="*/ 49 w 1336"/>
                <a:gd name="T75" fmla="*/ 1067 h 2305"/>
                <a:gd name="T76" fmla="*/ 65 w 1336"/>
                <a:gd name="T77" fmla="*/ 981 h 2305"/>
                <a:gd name="T78" fmla="*/ 94 w 1336"/>
                <a:gd name="T79" fmla="*/ 910 h 2305"/>
                <a:gd name="T80" fmla="*/ 136 w 1336"/>
                <a:gd name="T81" fmla="*/ 850 h 2305"/>
                <a:gd name="T82" fmla="*/ 185 w 1336"/>
                <a:gd name="T83" fmla="*/ 803 h 2305"/>
                <a:gd name="T84" fmla="*/ 239 w 1336"/>
                <a:gd name="T85" fmla="*/ 767 h 2305"/>
                <a:gd name="T86" fmla="*/ 296 w 1336"/>
                <a:gd name="T87" fmla="*/ 742 h 2305"/>
                <a:gd name="T88" fmla="*/ 353 w 1336"/>
                <a:gd name="T89" fmla="*/ 727 h 2305"/>
                <a:gd name="T90" fmla="*/ 339 w 1336"/>
                <a:gd name="T91" fmla="*/ 689 h 2305"/>
                <a:gd name="T92" fmla="*/ 289 w 1336"/>
                <a:gd name="T93" fmla="*/ 610 h 2305"/>
                <a:gd name="T94" fmla="*/ 257 w 1336"/>
                <a:gd name="T95" fmla="*/ 519 h 2305"/>
                <a:gd name="T96" fmla="*/ 247 w 1336"/>
                <a:gd name="T97" fmla="*/ 420 h 2305"/>
                <a:gd name="T98" fmla="*/ 260 w 1336"/>
                <a:gd name="T99" fmla="*/ 318 h 2305"/>
                <a:gd name="T100" fmla="*/ 297 w 1336"/>
                <a:gd name="T101" fmla="*/ 224 h 2305"/>
                <a:gd name="T102" fmla="*/ 354 w 1336"/>
                <a:gd name="T103" fmla="*/ 143 h 2305"/>
                <a:gd name="T104" fmla="*/ 428 w 1336"/>
                <a:gd name="T105" fmla="*/ 76 h 2305"/>
                <a:gd name="T106" fmla="*/ 516 w 1336"/>
                <a:gd name="T107" fmla="*/ 29 h 2305"/>
                <a:gd name="T108" fmla="*/ 615 w 1336"/>
                <a:gd name="T109" fmla="*/ 3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36" h="2305">
                  <a:moveTo>
                    <a:pt x="667" y="0"/>
                  </a:moveTo>
                  <a:lnTo>
                    <a:pt x="720" y="3"/>
                  </a:lnTo>
                  <a:lnTo>
                    <a:pt x="770" y="13"/>
                  </a:lnTo>
                  <a:lnTo>
                    <a:pt x="819" y="29"/>
                  </a:lnTo>
                  <a:lnTo>
                    <a:pt x="864" y="50"/>
                  </a:lnTo>
                  <a:lnTo>
                    <a:pt x="908" y="76"/>
                  </a:lnTo>
                  <a:lnTo>
                    <a:pt x="947" y="108"/>
                  </a:lnTo>
                  <a:lnTo>
                    <a:pt x="982" y="143"/>
                  </a:lnTo>
                  <a:lnTo>
                    <a:pt x="1012" y="182"/>
                  </a:lnTo>
                  <a:lnTo>
                    <a:pt x="1039" y="224"/>
                  </a:lnTo>
                  <a:lnTo>
                    <a:pt x="1060" y="269"/>
                  </a:lnTo>
                  <a:lnTo>
                    <a:pt x="1076" y="318"/>
                  </a:lnTo>
                  <a:lnTo>
                    <a:pt x="1086" y="368"/>
                  </a:lnTo>
                  <a:lnTo>
                    <a:pt x="1089" y="420"/>
                  </a:lnTo>
                  <a:lnTo>
                    <a:pt x="1087" y="470"/>
                  </a:lnTo>
                  <a:lnTo>
                    <a:pt x="1079" y="519"/>
                  </a:lnTo>
                  <a:lnTo>
                    <a:pt x="1066" y="565"/>
                  </a:lnTo>
                  <a:lnTo>
                    <a:pt x="1047" y="610"/>
                  </a:lnTo>
                  <a:lnTo>
                    <a:pt x="1024" y="651"/>
                  </a:lnTo>
                  <a:lnTo>
                    <a:pt x="997" y="689"/>
                  </a:lnTo>
                  <a:lnTo>
                    <a:pt x="966" y="724"/>
                  </a:lnTo>
                  <a:lnTo>
                    <a:pt x="983" y="727"/>
                  </a:lnTo>
                  <a:lnTo>
                    <a:pt x="1011" y="733"/>
                  </a:lnTo>
                  <a:lnTo>
                    <a:pt x="1040" y="742"/>
                  </a:lnTo>
                  <a:lnTo>
                    <a:pt x="1068" y="753"/>
                  </a:lnTo>
                  <a:lnTo>
                    <a:pt x="1097" y="767"/>
                  </a:lnTo>
                  <a:lnTo>
                    <a:pt x="1124" y="784"/>
                  </a:lnTo>
                  <a:lnTo>
                    <a:pt x="1151" y="803"/>
                  </a:lnTo>
                  <a:lnTo>
                    <a:pt x="1176" y="825"/>
                  </a:lnTo>
                  <a:lnTo>
                    <a:pt x="1200" y="850"/>
                  </a:lnTo>
                  <a:lnTo>
                    <a:pt x="1223" y="878"/>
                  </a:lnTo>
                  <a:lnTo>
                    <a:pt x="1242" y="910"/>
                  </a:lnTo>
                  <a:lnTo>
                    <a:pt x="1259" y="943"/>
                  </a:lnTo>
                  <a:lnTo>
                    <a:pt x="1271" y="980"/>
                  </a:lnTo>
                  <a:lnTo>
                    <a:pt x="1282" y="1020"/>
                  </a:lnTo>
                  <a:lnTo>
                    <a:pt x="1287" y="1065"/>
                  </a:lnTo>
                  <a:lnTo>
                    <a:pt x="1336" y="1757"/>
                  </a:lnTo>
                  <a:lnTo>
                    <a:pt x="1336" y="1795"/>
                  </a:lnTo>
                  <a:lnTo>
                    <a:pt x="1329" y="1831"/>
                  </a:lnTo>
                  <a:lnTo>
                    <a:pt x="1319" y="1866"/>
                  </a:lnTo>
                  <a:lnTo>
                    <a:pt x="1303" y="1898"/>
                  </a:lnTo>
                  <a:lnTo>
                    <a:pt x="1283" y="1929"/>
                  </a:lnTo>
                  <a:lnTo>
                    <a:pt x="1259" y="1955"/>
                  </a:lnTo>
                  <a:lnTo>
                    <a:pt x="1230" y="1979"/>
                  </a:lnTo>
                  <a:lnTo>
                    <a:pt x="1230" y="2091"/>
                  </a:lnTo>
                  <a:lnTo>
                    <a:pt x="1228" y="2125"/>
                  </a:lnTo>
                  <a:lnTo>
                    <a:pt x="1219" y="2158"/>
                  </a:lnTo>
                  <a:lnTo>
                    <a:pt x="1207" y="2189"/>
                  </a:lnTo>
                  <a:lnTo>
                    <a:pt x="1189" y="2217"/>
                  </a:lnTo>
                  <a:lnTo>
                    <a:pt x="1168" y="2242"/>
                  </a:lnTo>
                  <a:lnTo>
                    <a:pt x="1142" y="2264"/>
                  </a:lnTo>
                  <a:lnTo>
                    <a:pt x="1115" y="2281"/>
                  </a:lnTo>
                  <a:lnTo>
                    <a:pt x="1083" y="2293"/>
                  </a:lnTo>
                  <a:lnTo>
                    <a:pt x="1050" y="2302"/>
                  </a:lnTo>
                  <a:lnTo>
                    <a:pt x="1016" y="2305"/>
                  </a:lnTo>
                  <a:lnTo>
                    <a:pt x="320" y="2305"/>
                  </a:lnTo>
                  <a:lnTo>
                    <a:pt x="286" y="2302"/>
                  </a:lnTo>
                  <a:lnTo>
                    <a:pt x="253" y="2293"/>
                  </a:lnTo>
                  <a:lnTo>
                    <a:pt x="221" y="2281"/>
                  </a:lnTo>
                  <a:lnTo>
                    <a:pt x="194" y="2264"/>
                  </a:lnTo>
                  <a:lnTo>
                    <a:pt x="168" y="2242"/>
                  </a:lnTo>
                  <a:lnTo>
                    <a:pt x="147" y="2217"/>
                  </a:lnTo>
                  <a:lnTo>
                    <a:pt x="129" y="2189"/>
                  </a:lnTo>
                  <a:lnTo>
                    <a:pt x="117" y="2158"/>
                  </a:lnTo>
                  <a:lnTo>
                    <a:pt x="108" y="2125"/>
                  </a:lnTo>
                  <a:lnTo>
                    <a:pt x="106" y="2091"/>
                  </a:lnTo>
                  <a:lnTo>
                    <a:pt x="106" y="1980"/>
                  </a:lnTo>
                  <a:lnTo>
                    <a:pt x="80" y="1957"/>
                  </a:lnTo>
                  <a:lnTo>
                    <a:pt x="57" y="1933"/>
                  </a:lnTo>
                  <a:lnTo>
                    <a:pt x="38" y="1907"/>
                  </a:lnTo>
                  <a:lnTo>
                    <a:pt x="24" y="1878"/>
                  </a:lnTo>
                  <a:lnTo>
                    <a:pt x="12" y="1849"/>
                  </a:lnTo>
                  <a:lnTo>
                    <a:pt x="4" y="1818"/>
                  </a:lnTo>
                  <a:lnTo>
                    <a:pt x="0" y="1787"/>
                  </a:lnTo>
                  <a:lnTo>
                    <a:pt x="0" y="1757"/>
                  </a:lnTo>
                  <a:lnTo>
                    <a:pt x="49" y="1067"/>
                  </a:lnTo>
                  <a:lnTo>
                    <a:pt x="54" y="1023"/>
                  </a:lnTo>
                  <a:lnTo>
                    <a:pt x="65" y="981"/>
                  </a:lnTo>
                  <a:lnTo>
                    <a:pt x="77" y="944"/>
                  </a:lnTo>
                  <a:lnTo>
                    <a:pt x="94" y="910"/>
                  </a:lnTo>
                  <a:lnTo>
                    <a:pt x="113" y="879"/>
                  </a:lnTo>
                  <a:lnTo>
                    <a:pt x="136" y="850"/>
                  </a:lnTo>
                  <a:lnTo>
                    <a:pt x="159" y="825"/>
                  </a:lnTo>
                  <a:lnTo>
                    <a:pt x="185" y="803"/>
                  </a:lnTo>
                  <a:lnTo>
                    <a:pt x="212" y="784"/>
                  </a:lnTo>
                  <a:lnTo>
                    <a:pt x="239" y="767"/>
                  </a:lnTo>
                  <a:lnTo>
                    <a:pt x="268" y="753"/>
                  </a:lnTo>
                  <a:lnTo>
                    <a:pt x="296" y="742"/>
                  </a:lnTo>
                  <a:lnTo>
                    <a:pt x="325" y="733"/>
                  </a:lnTo>
                  <a:lnTo>
                    <a:pt x="353" y="727"/>
                  </a:lnTo>
                  <a:lnTo>
                    <a:pt x="370" y="724"/>
                  </a:lnTo>
                  <a:lnTo>
                    <a:pt x="339" y="689"/>
                  </a:lnTo>
                  <a:lnTo>
                    <a:pt x="312" y="651"/>
                  </a:lnTo>
                  <a:lnTo>
                    <a:pt x="289" y="610"/>
                  </a:lnTo>
                  <a:lnTo>
                    <a:pt x="270" y="565"/>
                  </a:lnTo>
                  <a:lnTo>
                    <a:pt x="257" y="519"/>
                  </a:lnTo>
                  <a:lnTo>
                    <a:pt x="249" y="470"/>
                  </a:lnTo>
                  <a:lnTo>
                    <a:pt x="247" y="420"/>
                  </a:lnTo>
                  <a:lnTo>
                    <a:pt x="250" y="368"/>
                  </a:lnTo>
                  <a:lnTo>
                    <a:pt x="260" y="318"/>
                  </a:lnTo>
                  <a:lnTo>
                    <a:pt x="276" y="269"/>
                  </a:lnTo>
                  <a:lnTo>
                    <a:pt x="297" y="224"/>
                  </a:lnTo>
                  <a:lnTo>
                    <a:pt x="323" y="182"/>
                  </a:lnTo>
                  <a:lnTo>
                    <a:pt x="354" y="143"/>
                  </a:lnTo>
                  <a:lnTo>
                    <a:pt x="389" y="108"/>
                  </a:lnTo>
                  <a:lnTo>
                    <a:pt x="428" y="76"/>
                  </a:lnTo>
                  <a:lnTo>
                    <a:pt x="470" y="50"/>
                  </a:lnTo>
                  <a:lnTo>
                    <a:pt x="516" y="29"/>
                  </a:lnTo>
                  <a:lnTo>
                    <a:pt x="564" y="13"/>
                  </a:lnTo>
                  <a:lnTo>
                    <a:pt x="615" y="3"/>
                  </a:lnTo>
                  <a:lnTo>
                    <a:pt x="667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4268B783-6556-40DE-B2EB-DBD00EC3F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200" y="2160270"/>
              <a:ext cx="250825" cy="473075"/>
            </a:xfrm>
            <a:custGeom>
              <a:avLst/>
              <a:gdLst>
                <a:gd name="T0" fmla="*/ 583 w 1112"/>
                <a:gd name="T1" fmla="*/ 707 h 2080"/>
                <a:gd name="T2" fmla="*/ 655 w 1112"/>
                <a:gd name="T3" fmla="*/ 709 h 2080"/>
                <a:gd name="T4" fmla="*/ 737 w 1112"/>
                <a:gd name="T5" fmla="*/ 713 h 2080"/>
                <a:gd name="T6" fmla="*/ 816 w 1112"/>
                <a:gd name="T7" fmla="*/ 720 h 2080"/>
                <a:gd name="T8" fmla="*/ 873 w 1112"/>
                <a:gd name="T9" fmla="*/ 730 h 2080"/>
                <a:gd name="T10" fmla="*/ 919 w 1112"/>
                <a:gd name="T11" fmla="*/ 747 h 2080"/>
                <a:gd name="T12" fmla="*/ 964 w 1112"/>
                <a:gd name="T13" fmla="*/ 773 h 2080"/>
                <a:gd name="T14" fmla="*/ 1004 w 1112"/>
                <a:gd name="T15" fmla="*/ 811 h 2080"/>
                <a:gd name="T16" fmla="*/ 1037 w 1112"/>
                <a:gd name="T17" fmla="*/ 862 h 2080"/>
                <a:gd name="T18" fmla="*/ 1058 w 1112"/>
                <a:gd name="T19" fmla="*/ 925 h 2080"/>
                <a:gd name="T20" fmla="*/ 1112 w 1112"/>
                <a:gd name="T21" fmla="*/ 1653 h 2080"/>
                <a:gd name="T22" fmla="*/ 1106 w 1112"/>
                <a:gd name="T23" fmla="*/ 1699 h 2080"/>
                <a:gd name="T24" fmla="*/ 1086 w 1112"/>
                <a:gd name="T25" fmla="*/ 1741 h 2080"/>
                <a:gd name="T26" fmla="*/ 1051 w 1112"/>
                <a:gd name="T27" fmla="*/ 1776 h 2080"/>
                <a:gd name="T28" fmla="*/ 1006 w 1112"/>
                <a:gd name="T29" fmla="*/ 1796 h 2080"/>
                <a:gd name="T30" fmla="*/ 1003 w 1112"/>
                <a:gd name="T31" fmla="*/ 2002 h 2080"/>
                <a:gd name="T32" fmla="*/ 984 w 1112"/>
                <a:gd name="T33" fmla="*/ 2042 h 2080"/>
                <a:gd name="T34" fmla="*/ 949 w 1112"/>
                <a:gd name="T35" fmla="*/ 2069 h 2080"/>
                <a:gd name="T36" fmla="*/ 904 w 1112"/>
                <a:gd name="T37" fmla="*/ 2080 h 2080"/>
                <a:gd name="T38" fmla="*/ 184 w 1112"/>
                <a:gd name="T39" fmla="*/ 2078 h 2080"/>
                <a:gd name="T40" fmla="*/ 144 w 1112"/>
                <a:gd name="T41" fmla="*/ 2058 h 2080"/>
                <a:gd name="T42" fmla="*/ 117 w 1112"/>
                <a:gd name="T43" fmla="*/ 2023 h 2080"/>
                <a:gd name="T44" fmla="*/ 106 w 1112"/>
                <a:gd name="T45" fmla="*/ 1979 h 2080"/>
                <a:gd name="T46" fmla="*/ 82 w 1112"/>
                <a:gd name="T47" fmla="*/ 1788 h 2080"/>
                <a:gd name="T48" fmla="*/ 42 w 1112"/>
                <a:gd name="T49" fmla="*/ 1760 h 2080"/>
                <a:gd name="T50" fmla="*/ 14 w 1112"/>
                <a:gd name="T51" fmla="*/ 1720 h 2080"/>
                <a:gd name="T52" fmla="*/ 0 w 1112"/>
                <a:gd name="T53" fmla="*/ 1675 h 2080"/>
                <a:gd name="T54" fmla="*/ 49 w 1112"/>
                <a:gd name="T55" fmla="*/ 962 h 2080"/>
                <a:gd name="T56" fmla="*/ 63 w 1112"/>
                <a:gd name="T57" fmla="*/ 892 h 2080"/>
                <a:gd name="T58" fmla="*/ 90 w 1112"/>
                <a:gd name="T59" fmla="*/ 835 h 2080"/>
                <a:gd name="T60" fmla="*/ 127 w 1112"/>
                <a:gd name="T61" fmla="*/ 791 h 2080"/>
                <a:gd name="T62" fmla="*/ 170 w 1112"/>
                <a:gd name="T63" fmla="*/ 760 h 2080"/>
                <a:gd name="T64" fmla="*/ 216 w 1112"/>
                <a:gd name="T65" fmla="*/ 737 h 2080"/>
                <a:gd name="T66" fmla="*/ 261 w 1112"/>
                <a:gd name="T67" fmla="*/ 726 h 2080"/>
                <a:gd name="T68" fmla="*/ 334 w 1112"/>
                <a:gd name="T69" fmla="*/ 716 h 2080"/>
                <a:gd name="T70" fmla="*/ 417 w 1112"/>
                <a:gd name="T71" fmla="*/ 710 h 2080"/>
                <a:gd name="T72" fmla="*/ 495 w 1112"/>
                <a:gd name="T73" fmla="*/ 708 h 2080"/>
                <a:gd name="T74" fmla="*/ 556 w 1112"/>
                <a:gd name="T75" fmla="*/ 707 h 2080"/>
                <a:gd name="T76" fmla="*/ 601 w 1112"/>
                <a:gd name="T77" fmla="*/ 3 h 2080"/>
                <a:gd name="T78" fmla="*/ 686 w 1112"/>
                <a:gd name="T79" fmla="*/ 30 h 2080"/>
                <a:gd name="T80" fmla="*/ 758 w 1112"/>
                <a:gd name="T81" fmla="*/ 76 h 2080"/>
                <a:gd name="T82" fmla="*/ 815 w 1112"/>
                <a:gd name="T83" fmla="*/ 142 h 2080"/>
                <a:gd name="T84" fmla="*/ 852 w 1112"/>
                <a:gd name="T85" fmla="*/ 220 h 2080"/>
                <a:gd name="T86" fmla="*/ 866 w 1112"/>
                <a:gd name="T87" fmla="*/ 310 h 2080"/>
                <a:gd name="T88" fmla="*/ 855 w 1112"/>
                <a:gd name="T89" fmla="*/ 393 h 2080"/>
                <a:gd name="T90" fmla="*/ 824 w 1112"/>
                <a:gd name="T91" fmla="*/ 467 h 2080"/>
                <a:gd name="T92" fmla="*/ 776 w 1112"/>
                <a:gd name="T93" fmla="*/ 531 h 2080"/>
                <a:gd name="T94" fmla="*/ 713 w 1112"/>
                <a:gd name="T95" fmla="*/ 580 h 2080"/>
                <a:gd name="T96" fmla="*/ 638 w 1112"/>
                <a:gd name="T97" fmla="*/ 613 h 2080"/>
                <a:gd name="T98" fmla="*/ 556 w 1112"/>
                <a:gd name="T99" fmla="*/ 624 h 2080"/>
                <a:gd name="T100" fmla="*/ 474 w 1112"/>
                <a:gd name="T101" fmla="*/ 613 h 2080"/>
                <a:gd name="T102" fmla="*/ 399 w 1112"/>
                <a:gd name="T103" fmla="*/ 580 h 2080"/>
                <a:gd name="T104" fmla="*/ 336 w 1112"/>
                <a:gd name="T105" fmla="*/ 531 h 2080"/>
                <a:gd name="T106" fmla="*/ 288 w 1112"/>
                <a:gd name="T107" fmla="*/ 467 h 2080"/>
                <a:gd name="T108" fmla="*/ 257 w 1112"/>
                <a:gd name="T109" fmla="*/ 393 h 2080"/>
                <a:gd name="T110" fmla="*/ 246 w 1112"/>
                <a:gd name="T111" fmla="*/ 310 h 2080"/>
                <a:gd name="T112" fmla="*/ 260 w 1112"/>
                <a:gd name="T113" fmla="*/ 220 h 2080"/>
                <a:gd name="T114" fmla="*/ 297 w 1112"/>
                <a:gd name="T115" fmla="*/ 142 h 2080"/>
                <a:gd name="T116" fmla="*/ 354 w 1112"/>
                <a:gd name="T117" fmla="*/ 76 h 2080"/>
                <a:gd name="T118" fmla="*/ 426 w 1112"/>
                <a:gd name="T119" fmla="*/ 30 h 2080"/>
                <a:gd name="T120" fmla="*/ 511 w 1112"/>
                <a:gd name="T121" fmla="*/ 3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2" h="2080">
                  <a:moveTo>
                    <a:pt x="556" y="707"/>
                  </a:moveTo>
                  <a:lnTo>
                    <a:pt x="583" y="707"/>
                  </a:lnTo>
                  <a:lnTo>
                    <a:pt x="617" y="708"/>
                  </a:lnTo>
                  <a:lnTo>
                    <a:pt x="655" y="709"/>
                  </a:lnTo>
                  <a:lnTo>
                    <a:pt x="695" y="710"/>
                  </a:lnTo>
                  <a:lnTo>
                    <a:pt x="737" y="713"/>
                  </a:lnTo>
                  <a:lnTo>
                    <a:pt x="778" y="716"/>
                  </a:lnTo>
                  <a:lnTo>
                    <a:pt x="816" y="720"/>
                  </a:lnTo>
                  <a:lnTo>
                    <a:pt x="851" y="726"/>
                  </a:lnTo>
                  <a:lnTo>
                    <a:pt x="873" y="730"/>
                  </a:lnTo>
                  <a:lnTo>
                    <a:pt x="896" y="737"/>
                  </a:lnTo>
                  <a:lnTo>
                    <a:pt x="919" y="747"/>
                  </a:lnTo>
                  <a:lnTo>
                    <a:pt x="942" y="760"/>
                  </a:lnTo>
                  <a:lnTo>
                    <a:pt x="964" y="773"/>
                  </a:lnTo>
                  <a:lnTo>
                    <a:pt x="985" y="791"/>
                  </a:lnTo>
                  <a:lnTo>
                    <a:pt x="1004" y="811"/>
                  </a:lnTo>
                  <a:lnTo>
                    <a:pt x="1022" y="835"/>
                  </a:lnTo>
                  <a:lnTo>
                    <a:pt x="1037" y="862"/>
                  </a:lnTo>
                  <a:lnTo>
                    <a:pt x="1049" y="892"/>
                  </a:lnTo>
                  <a:lnTo>
                    <a:pt x="1058" y="925"/>
                  </a:lnTo>
                  <a:lnTo>
                    <a:pt x="1063" y="962"/>
                  </a:lnTo>
                  <a:lnTo>
                    <a:pt x="1112" y="1653"/>
                  </a:lnTo>
                  <a:lnTo>
                    <a:pt x="1111" y="1675"/>
                  </a:lnTo>
                  <a:lnTo>
                    <a:pt x="1106" y="1699"/>
                  </a:lnTo>
                  <a:lnTo>
                    <a:pt x="1098" y="1721"/>
                  </a:lnTo>
                  <a:lnTo>
                    <a:pt x="1086" y="1741"/>
                  </a:lnTo>
                  <a:lnTo>
                    <a:pt x="1070" y="1760"/>
                  </a:lnTo>
                  <a:lnTo>
                    <a:pt x="1051" y="1776"/>
                  </a:lnTo>
                  <a:lnTo>
                    <a:pt x="1030" y="1788"/>
                  </a:lnTo>
                  <a:lnTo>
                    <a:pt x="1006" y="1796"/>
                  </a:lnTo>
                  <a:lnTo>
                    <a:pt x="1006" y="1979"/>
                  </a:lnTo>
                  <a:lnTo>
                    <a:pt x="1003" y="2002"/>
                  </a:lnTo>
                  <a:lnTo>
                    <a:pt x="995" y="2023"/>
                  </a:lnTo>
                  <a:lnTo>
                    <a:pt x="984" y="2042"/>
                  </a:lnTo>
                  <a:lnTo>
                    <a:pt x="968" y="2058"/>
                  </a:lnTo>
                  <a:lnTo>
                    <a:pt x="949" y="2069"/>
                  </a:lnTo>
                  <a:lnTo>
                    <a:pt x="928" y="2078"/>
                  </a:lnTo>
                  <a:lnTo>
                    <a:pt x="904" y="2080"/>
                  </a:lnTo>
                  <a:lnTo>
                    <a:pt x="208" y="2080"/>
                  </a:lnTo>
                  <a:lnTo>
                    <a:pt x="184" y="2078"/>
                  </a:lnTo>
                  <a:lnTo>
                    <a:pt x="163" y="2069"/>
                  </a:lnTo>
                  <a:lnTo>
                    <a:pt x="144" y="2058"/>
                  </a:lnTo>
                  <a:lnTo>
                    <a:pt x="128" y="2042"/>
                  </a:lnTo>
                  <a:lnTo>
                    <a:pt x="117" y="2023"/>
                  </a:lnTo>
                  <a:lnTo>
                    <a:pt x="109" y="2002"/>
                  </a:lnTo>
                  <a:lnTo>
                    <a:pt x="106" y="1979"/>
                  </a:lnTo>
                  <a:lnTo>
                    <a:pt x="106" y="1796"/>
                  </a:lnTo>
                  <a:lnTo>
                    <a:pt x="82" y="1788"/>
                  </a:lnTo>
                  <a:lnTo>
                    <a:pt x="60" y="1776"/>
                  </a:lnTo>
                  <a:lnTo>
                    <a:pt x="42" y="1760"/>
                  </a:lnTo>
                  <a:lnTo>
                    <a:pt x="26" y="1741"/>
                  </a:lnTo>
                  <a:lnTo>
                    <a:pt x="14" y="1720"/>
                  </a:lnTo>
                  <a:lnTo>
                    <a:pt x="6" y="1698"/>
                  </a:lnTo>
                  <a:lnTo>
                    <a:pt x="0" y="1675"/>
                  </a:lnTo>
                  <a:lnTo>
                    <a:pt x="0" y="1653"/>
                  </a:lnTo>
                  <a:lnTo>
                    <a:pt x="49" y="962"/>
                  </a:lnTo>
                  <a:lnTo>
                    <a:pt x="54" y="925"/>
                  </a:lnTo>
                  <a:lnTo>
                    <a:pt x="63" y="892"/>
                  </a:lnTo>
                  <a:lnTo>
                    <a:pt x="75" y="862"/>
                  </a:lnTo>
                  <a:lnTo>
                    <a:pt x="90" y="835"/>
                  </a:lnTo>
                  <a:lnTo>
                    <a:pt x="108" y="811"/>
                  </a:lnTo>
                  <a:lnTo>
                    <a:pt x="127" y="791"/>
                  </a:lnTo>
                  <a:lnTo>
                    <a:pt x="148" y="773"/>
                  </a:lnTo>
                  <a:lnTo>
                    <a:pt x="170" y="760"/>
                  </a:lnTo>
                  <a:lnTo>
                    <a:pt x="193" y="747"/>
                  </a:lnTo>
                  <a:lnTo>
                    <a:pt x="216" y="737"/>
                  </a:lnTo>
                  <a:lnTo>
                    <a:pt x="239" y="730"/>
                  </a:lnTo>
                  <a:lnTo>
                    <a:pt x="261" y="726"/>
                  </a:lnTo>
                  <a:lnTo>
                    <a:pt x="296" y="720"/>
                  </a:lnTo>
                  <a:lnTo>
                    <a:pt x="334" y="716"/>
                  </a:lnTo>
                  <a:lnTo>
                    <a:pt x="375" y="713"/>
                  </a:lnTo>
                  <a:lnTo>
                    <a:pt x="417" y="710"/>
                  </a:lnTo>
                  <a:lnTo>
                    <a:pt x="457" y="709"/>
                  </a:lnTo>
                  <a:lnTo>
                    <a:pt x="495" y="708"/>
                  </a:lnTo>
                  <a:lnTo>
                    <a:pt x="529" y="707"/>
                  </a:lnTo>
                  <a:lnTo>
                    <a:pt x="556" y="707"/>
                  </a:lnTo>
                  <a:close/>
                  <a:moveTo>
                    <a:pt x="556" y="0"/>
                  </a:moveTo>
                  <a:lnTo>
                    <a:pt x="601" y="3"/>
                  </a:lnTo>
                  <a:lnTo>
                    <a:pt x="645" y="14"/>
                  </a:lnTo>
                  <a:lnTo>
                    <a:pt x="686" y="30"/>
                  </a:lnTo>
                  <a:lnTo>
                    <a:pt x="724" y="51"/>
                  </a:lnTo>
                  <a:lnTo>
                    <a:pt x="758" y="76"/>
                  </a:lnTo>
                  <a:lnTo>
                    <a:pt x="788" y="107"/>
                  </a:lnTo>
                  <a:lnTo>
                    <a:pt x="815" y="142"/>
                  </a:lnTo>
                  <a:lnTo>
                    <a:pt x="836" y="180"/>
                  </a:lnTo>
                  <a:lnTo>
                    <a:pt x="852" y="220"/>
                  </a:lnTo>
                  <a:lnTo>
                    <a:pt x="861" y="264"/>
                  </a:lnTo>
                  <a:lnTo>
                    <a:pt x="866" y="310"/>
                  </a:lnTo>
                  <a:lnTo>
                    <a:pt x="863" y="352"/>
                  </a:lnTo>
                  <a:lnTo>
                    <a:pt x="855" y="393"/>
                  </a:lnTo>
                  <a:lnTo>
                    <a:pt x="842" y="431"/>
                  </a:lnTo>
                  <a:lnTo>
                    <a:pt x="824" y="467"/>
                  </a:lnTo>
                  <a:lnTo>
                    <a:pt x="802" y="501"/>
                  </a:lnTo>
                  <a:lnTo>
                    <a:pt x="776" y="531"/>
                  </a:lnTo>
                  <a:lnTo>
                    <a:pt x="746" y="558"/>
                  </a:lnTo>
                  <a:lnTo>
                    <a:pt x="713" y="580"/>
                  </a:lnTo>
                  <a:lnTo>
                    <a:pt x="677" y="599"/>
                  </a:lnTo>
                  <a:lnTo>
                    <a:pt x="638" y="613"/>
                  </a:lnTo>
                  <a:lnTo>
                    <a:pt x="598" y="621"/>
                  </a:lnTo>
                  <a:lnTo>
                    <a:pt x="556" y="624"/>
                  </a:lnTo>
                  <a:lnTo>
                    <a:pt x="514" y="621"/>
                  </a:lnTo>
                  <a:lnTo>
                    <a:pt x="474" y="613"/>
                  </a:lnTo>
                  <a:lnTo>
                    <a:pt x="435" y="599"/>
                  </a:lnTo>
                  <a:lnTo>
                    <a:pt x="399" y="580"/>
                  </a:lnTo>
                  <a:lnTo>
                    <a:pt x="366" y="558"/>
                  </a:lnTo>
                  <a:lnTo>
                    <a:pt x="336" y="531"/>
                  </a:lnTo>
                  <a:lnTo>
                    <a:pt x="310" y="501"/>
                  </a:lnTo>
                  <a:lnTo>
                    <a:pt x="288" y="467"/>
                  </a:lnTo>
                  <a:lnTo>
                    <a:pt x="270" y="431"/>
                  </a:lnTo>
                  <a:lnTo>
                    <a:pt x="257" y="393"/>
                  </a:lnTo>
                  <a:lnTo>
                    <a:pt x="249" y="352"/>
                  </a:lnTo>
                  <a:lnTo>
                    <a:pt x="246" y="310"/>
                  </a:lnTo>
                  <a:lnTo>
                    <a:pt x="251" y="264"/>
                  </a:lnTo>
                  <a:lnTo>
                    <a:pt x="260" y="220"/>
                  </a:lnTo>
                  <a:lnTo>
                    <a:pt x="276" y="180"/>
                  </a:lnTo>
                  <a:lnTo>
                    <a:pt x="297" y="142"/>
                  </a:lnTo>
                  <a:lnTo>
                    <a:pt x="324" y="107"/>
                  </a:lnTo>
                  <a:lnTo>
                    <a:pt x="354" y="76"/>
                  </a:lnTo>
                  <a:lnTo>
                    <a:pt x="388" y="51"/>
                  </a:lnTo>
                  <a:lnTo>
                    <a:pt x="426" y="30"/>
                  </a:lnTo>
                  <a:lnTo>
                    <a:pt x="467" y="14"/>
                  </a:lnTo>
                  <a:lnTo>
                    <a:pt x="511" y="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 useBgFill="1">
        <p:nvSpPr>
          <p:cNvPr id="109" name="Freeform 6">
            <a:extLst>
              <a:ext uri="{FF2B5EF4-FFF2-40B4-BE49-F238E27FC236}">
                <a16:creationId xmlns:a16="http://schemas.microsoft.com/office/drawing/2014/main" id="{492FFA97-7B47-4811-8636-874EC1B3A0FB}"/>
              </a:ext>
            </a:extLst>
          </p:cNvPr>
          <p:cNvSpPr>
            <a:spLocks/>
          </p:cNvSpPr>
          <p:nvPr/>
        </p:nvSpPr>
        <p:spPr bwMode="auto">
          <a:xfrm>
            <a:off x="4651611" y="4374612"/>
            <a:ext cx="888418" cy="721290"/>
          </a:xfrm>
          <a:custGeom>
            <a:avLst/>
            <a:gdLst>
              <a:gd name="T0" fmla="*/ 2463 w 2828"/>
              <a:gd name="T1" fmla="*/ 3 h 2292"/>
              <a:gd name="T2" fmla="*/ 2526 w 2828"/>
              <a:gd name="T3" fmla="*/ 42 h 2292"/>
              <a:gd name="T4" fmla="*/ 2551 w 2828"/>
              <a:gd name="T5" fmla="*/ 113 h 2292"/>
              <a:gd name="T6" fmla="*/ 2548 w 2828"/>
              <a:gd name="T7" fmla="*/ 405 h 2292"/>
              <a:gd name="T8" fmla="*/ 2638 w 2828"/>
              <a:gd name="T9" fmla="*/ 472 h 2292"/>
              <a:gd name="T10" fmla="*/ 2694 w 2828"/>
              <a:gd name="T11" fmla="*/ 570 h 2292"/>
              <a:gd name="T12" fmla="*/ 2703 w 2828"/>
              <a:gd name="T13" fmla="*/ 679 h 2292"/>
              <a:gd name="T14" fmla="*/ 2677 w 2828"/>
              <a:gd name="T15" fmla="*/ 769 h 2292"/>
              <a:gd name="T16" fmla="*/ 2755 w 2828"/>
              <a:gd name="T17" fmla="*/ 834 h 2292"/>
              <a:gd name="T18" fmla="*/ 2798 w 2828"/>
              <a:gd name="T19" fmla="*/ 928 h 2292"/>
              <a:gd name="T20" fmla="*/ 2828 w 2828"/>
              <a:gd name="T21" fmla="*/ 1341 h 2292"/>
              <a:gd name="T22" fmla="*/ 2799 w 2828"/>
              <a:gd name="T23" fmla="*/ 1423 h 2292"/>
              <a:gd name="T24" fmla="*/ 2745 w 2828"/>
              <a:gd name="T25" fmla="*/ 1475 h 2292"/>
              <a:gd name="T26" fmla="*/ 2711 w 2828"/>
              <a:gd name="T27" fmla="*/ 2187 h 2292"/>
              <a:gd name="T28" fmla="*/ 2660 w 2828"/>
              <a:gd name="T29" fmla="*/ 2254 h 2292"/>
              <a:gd name="T30" fmla="*/ 2584 w 2828"/>
              <a:gd name="T31" fmla="*/ 2289 h 2292"/>
              <a:gd name="T32" fmla="*/ 2491 w 2828"/>
              <a:gd name="T33" fmla="*/ 2289 h 2292"/>
              <a:gd name="T34" fmla="*/ 2413 w 2828"/>
              <a:gd name="T35" fmla="*/ 2283 h 2292"/>
              <a:gd name="T36" fmla="*/ 2322 w 2828"/>
              <a:gd name="T37" fmla="*/ 2292 h 2292"/>
              <a:gd name="T38" fmla="*/ 2230 w 2828"/>
              <a:gd name="T39" fmla="*/ 2265 h 2292"/>
              <a:gd name="T40" fmla="*/ 2169 w 2828"/>
              <a:gd name="T41" fmla="*/ 2195 h 2292"/>
              <a:gd name="T42" fmla="*/ 2131 w 2828"/>
              <a:gd name="T43" fmla="*/ 1475 h 2292"/>
              <a:gd name="T44" fmla="*/ 2081 w 2828"/>
              <a:gd name="T45" fmla="*/ 1429 h 2292"/>
              <a:gd name="T46" fmla="*/ 2055 w 2828"/>
              <a:gd name="T47" fmla="*/ 1392 h 2292"/>
              <a:gd name="T48" fmla="*/ 1177 w 2828"/>
              <a:gd name="T49" fmla="*/ 1392 h 2292"/>
              <a:gd name="T50" fmla="*/ 1147 w 2828"/>
              <a:gd name="T51" fmla="*/ 2160 h 2292"/>
              <a:gd name="T52" fmla="*/ 1108 w 2828"/>
              <a:gd name="T53" fmla="*/ 2235 h 2292"/>
              <a:gd name="T54" fmla="*/ 1039 w 2828"/>
              <a:gd name="T55" fmla="*/ 2281 h 2292"/>
              <a:gd name="T56" fmla="*/ 947 w 2828"/>
              <a:gd name="T57" fmla="*/ 2292 h 2292"/>
              <a:gd name="T58" fmla="*/ 866 w 2828"/>
              <a:gd name="T59" fmla="*/ 2271 h 2292"/>
              <a:gd name="T60" fmla="*/ 785 w 2828"/>
              <a:gd name="T61" fmla="*/ 2292 h 2292"/>
              <a:gd name="T62" fmla="*/ 687 w 2828"/>
              <a:gd name="T63" fmla="*/ 2279 h 2292"/>
              <a:gd name="T64" fmla="*/ 613 w 2828"/>
              <a:gd name="T65" fmla="*/ 2222 h 2292"/>
              <a:gd name="T66" fmla="*/ 581 w 2828"/>
              <a:gd name="T67" fmla="*/ 2133 h 2292"/>
              <a:gd name="T68" fmla="*/ 532 w 2828"/>
              <a:gd name="T69" fmla="*/ 2121 h 2292"/>
              <a:gd name="T70" fmla="*/ 441 w 2828"/>
              <a:gd name="T71" fmla="*/ 2121 h 2292"/>
              <a:gd name="T72" fmla="*/ 364 w 2828"/>
              <a:gd name="T73" fmla="*/ 2113 h 2292"/>
              <a:gd name="T74" fmla="*/ 274 w 2828"/>
              <a:gd name="T75" fmla="*/ 2123 h 2292"/>
              <a:gd name="T76" fmla="*/ 182 w 2828"/>
              <a:gd name="T77" fmla="*/ 2097 h 2292"/>
              <a:gd name="T78" fmla="*/ 120 w 2828"/>
              <a:gd name="T79" fmla="*/ 2026 h 2292"/>
              <a:gd name="T80" fmla="*/ 82 w 2828"/>
              <a:gd name="T81" fmla="*/ 1306 h 2292"/>
              <a:gd name="T82" fmla="*/ 27 w 2828"/>
              <a:gd name="T83" fmla="*/ 1254 h 2292"/>
              <a:gd name="T84" fmla="*/ 0 w 2828"/>
              <a:gd name="T85" fmla="*/ 1172 h 2292"/>
              <a:gd name="T86" fmla="*/ 29 w 2828"/>
              <a:gd name="T87" fmla="*/ 760 h 2292"/>
              <a:gd name="T88" fmla="*/ 73 w 2828"/>
              <a:gd name="T89" fmla="*/ 665 h 2292"/>
              <a:gd name="T90" fmla="*/ 151 w 2828"/>
              <a:gd name="T91" fmla="*/ 600 h 2292"/>
              <a:gd name="T92" fmla="*/ 124 w 2828"/>
              <a:gd name="T93" fmla="*/ 510 h 2292"/>
              <a:gd name="T94" fmla="*/ 134 w 2828"/>
              <a:gd name="T95" fmla="*/ 401 h 2292"/>
              <a:gd name="T96" fmla="*/ 189 w 2828"/>
              <a:gd name="T97" fmla="*/ 304 h 2292"/>
              <a:gd name="T98" fmla="*/ 277 w 2828"/>
              <a:gd name="T99" fmla="*/ 237 h 2292"/>
              <a:gd name="T100" fmla="*/ 389 w 2828"/>
              <a:gd name="T101" fmla="*/ 211 h 2292"/>
              <a:gd name="T102" fmla="*/ 501 w 2828"/>
              <a:gd name="T103" fmla="*/ 237 h 2292"/>
              <a:gd name="T104" fmla="*/ 590 w 2828"/>
              <a:gd name="T105" fmla="*/ 304 h 2292"/>
              <a:gd name="T106" fmla="*/ 644 w 2828"/>
              <a:gd name="T107" fmla="*/ 401 h 2292"/>
              <a:gd name="T108" fmla="*/ 657 w 2828"/>
              <a:gd name="T109" fmla="*/ 482 h 2292"/>
              <a:gd name="T110" fmla="*/ 727 w 2828"/>
              <a:gd name="T111" fmla="*/ 420 h 2292"/>
              <a:gd name="T112" fmla="*/ 751 w 2828"/>
              <a:gd name="T113" fmla="*/ 380 h 2292"/>
              <a:gd name="T114" fmla="*/ 759 w 2828"/>
              <a:gd name="T115" fmla="*/ 69 h 2292"/>
              <a:gd name="T116" fmla="*/ 802 w 2828"/>
              <a:gd name="T117" fmla="*/ 19 h 2292"/>
              <a:gd name="T118" fmla="*/ 864 w 2828"/>
              <a:gd name="T119" fmla="*/ 0 h 2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28" h="2292">
                <a:moveTo>
                  <a:pt x="864" y="0"/>
                </a:moveTo>
                <a:lnTo>
                  <a:pt x="2438" y="0"/>
                </a:lnTo>
                <a:lnTo>
                  <a:pt x="2463" y="3"/>
                </a:lnTo>
                <a:lnTo>
                  <a:pt x="2488" y="11"/>
                </a:lnTo>
                <a:lnTo>
                  <a:pt x="2509" y="25"/>
                </a:lnTo>
                <a:lnTo>
                  <a:pt x="2526" y="42"/>
                </a:lnTo>
                <a:lnTo>
                  <a:pt x="2539" y="63"/>
                </a:lnTo>
                <a:lnTo>
                  <a:pt x="2548" y="86"/>
                </a:lnTo>
                <a:lnTo>
                  <a:pt x="2551" y="113"/>
                </a:lnTo>
                <a:lnTo>
                  <a:pt x="2551" y="380"/>
                </a:lnTo>
                <a:lnTo>
                  <a:pt x="2550" y="393"/>
                </a:lnTo>
                <a:lnTo>
                  <a:pt x="2548" y="405"/>
                </a:lnTo>
                <a:lnTo>
                  <a:pt x="2581" y="423"/>
                </a:lnTo>
                <a:lnTo>
                  <a:pt x="2611" y="445"/>
                </a:lnTo>
                <a:lnTo>
                  <a:pt x="2638" y="472"/>
                </a:lnTo>
                <a:lnTo>
                  <a:pt x="2661" y="501"/>
                </a:lnTo>
                <a:lnTo>
                  <a:pt x="2679" y="534"/>
                </a:lnTo>
                <a:lnTo>
                  <a:pt x="2694" y="570"/>
                </a:lnTo>
                <a:lnTo>
                  <a:pt x="2702" y="607"/>
                </a:lnTo>
                <a:lnTo>
                  <a:pt x="2705" y="646"/>
                </a:lnTo>
                <a:lnTo>
                  <a:pt x="2703" y="679"/>
                </a:lnTo>
                <a:lnTo>
                  <a:pt x="2698" y="711"/>
                </a:lnTo>
                <a:lnTo>
                  <a:pt x="2689" y="740"/>
                </a:lnTo>
                <a:lnTo>
                  <a:pt x="2677" y="769"/>
                </a:lnTo>
                <a:lnTo>
                  <a:pt x="2706" y="787"/>
                </a:lnTo>
                <a:lnTo>
                  <a:pt x="2732" y="809"/>
                </a:lnTo>
                <a:lnTo>
                  <a:pt x="2755" y="834"/>
                </a:lnTo>
                <a:lnTo>
                  <a:pt x="2773" y="863"/>
                </a:lnTo>
                <a:lnTo>
                  <a:pt x="2788" y="893"/>
                </a:lnTo>
                <a:lnTo>
                  <a:pt x="2798" y="928"/>
                </a:lnTo>
                <a:lnTo>
                  <a:pt x="2803" y="964"/>
                </a:lnTo>
                <a:lnTo>
                  <a:pt x="2828" y="1311"/>
                </a:lnTo>
                <a:lnTo>
                  <a:pt x="2828" y="1341"/>
                </a:lnTo>
                <a:lnTo>
                  <a:pt x="2823" y="1370"/>
                </a:lnTo>
                <a:lnTo>
                  <a:pt x="2813" y="1397"/>
                </a:lnTo>
                <a:lnTo>
                  <a:pt x="2799" y="1423"/>
                </a:lnTo>
                <a:lnTo>
                  <a:pt x="2781" y="1446"/>
                </a:lnTo>
                <a:lnTo>
                  <a:pt x="2764" y="1462"/>
                </a:lnTo>
                <a:lnTo>
                  <a:pt x="2745" y="1475"/>
                </a:lnTo>
                <a:lnTo>
                  <a:pt x="2723" y="2130"/>
                </a:lnTo>
                <a:lnTo>
                  <a:pt x="2719" y="2160"/>
                </a:lnTo>
                <a:lnTo>
                  <a:pt x="2711" y="2187"/>
                </a:lnTo>
                <a:lnTo>
                  <a:pt x="2697" y="2213"/>
                </a:lnTo>
                <a:lnTo>
                  <a:pt x="2680" y="2235"/>
                </a:lnTo>
                <a:lnTo>
                  <a:pt x="2660" y="2254"/>
                </a:lnTo>
                <a:lnTo>
                  <a:pt x="2637" y="2270"/>
                </a:lnTo>
                <a:lnTo>
                  <a:pt x="2611" y="2281"/>
                </a:lnTo>
                <a:lnTo>
                  <a:pt x="2584" y="2289"/>
                </a:lnTo>
                <a:lnTo>
                  <a:pt x="2554" y="2292"/>
                </a:lnTo>
                <a:lnTo>
                  <a:pt x="2519" y="2292"/>
                </a:lnTo>
                <a:lnTo>
                  <a:pt x="2491" y="2289"/>
                </a:lnTo>
                <a:lnTo>
                  <a:pt x="2463" y="2283"/>
                </a:lnTo>
                <a:lnTo>
                  <a:pt x="2438" y="2271"/>
                </a:lnTo>
                <a:lnTo>
                  <a:pt x="2413" y="2283"/>
                </a:lnTo>
                <a:lnTo>
                  <a:pt x="2385" y="2289"/>
                </a:lnTo>
                <a:lnTo>
                  <a:pt x="2357" y="2292"/>
                </a:lnTo>
                <a:lnTo>
                  <a:pt x="2322" y="2292"/>
                </a:lnTo>
                <a:lnTo>
                  <a:pt x="2289" y="2289"/>
                </a:lnTo>
                <a:lnTo>
                  <a:pt x="2258" y="2279"/>
                </a:lnTo>
                <a:lnTo>
                  <a:pt x="2230" y="2265"/>
                </a:lnTo>
                <a:lnTo>
                  <a:pt x="2206" y="2246"/>
                </a:lnTo>
                <a:lnTo>
                  <a:pt x="2186" y="2222"/>
                </a:lnTo>
                <a:lnTo>
                  <a:pt x="2169" y="2195"/>
                </a:lnTo>
                <a:lnTo>
                  <a:pt x="2158" y="2165"/>
                </a:lnTo>
                <a:lnTo>
                  <a:pt x="2153" y="2133"/>
                </a:lnTo>
                <a:lnTo>
                  <a:pt x="2131" y="1475"/>
                </a:lnTo>
                <a:lnTo>
                  <a:pt x="2112" y="1462"/>
                </a:lnTo>
                <a:lnTo>
                  <a:pt x="2095" y="1446"/>
                </a:lnTo>
                <a:lnTo>
                  <a:pt x="2081" y="1429"/>
                </a:lnTo>
                <a:lnTo>
                  <a:pt x="2069" y="1410"/>
                </a:lnTo>
                <a:lnTo>
                  <a:pt x="2061" y="1391"/>
                </a:lnTo>
                <a:lnTo>
                  <a:pt x="2055" y="1392"/>
                </a:lnTo>
                <a:lnTo>
                  <a:pt x="2049" y="1392"/>
                </a:lnTo>
                <a:lnTo>
                  <a:pt x="1179" y="1392"/>
                </a:lnTo>
                <a:lnTo>
                  <a:pt x="1177" y="1392"/>
                </a:lnTo>
                <a:lnTo>
                  <a:pt x="1175" y="1392"/>
                </a:lnTo>
                <a:lnTo>
                  <a:pt x="1150" y="2130"/>
                </a:lnTo>
                <a:lnTo>
                  <a:pt x="1147" y="2160"/>
                </a:lnTo>
                <a:lnTo>
                  <a:pt x="1138" y="2187"/>
                </a:lnTo>
                <a:lnTo>
                  <a:pt x="1125" y="2213"/>
                </a:lnTo>
                <a:lnTo>
                  <a:pt x="1108" y="2235"/>
                </a:lnTo>
                <a:lnTo>
                  <a:pt x="1088" y="2254"/>
                </a:lnTo>
                <a:lnTo>
                  <a:pt x="1065" y="2270"/>
                </a:lnTo>
                <a:lnTo>
                  <a:pt x="1039" y="2281"/>
                </a:lnTo>
                <a:lnTo>
                  <a:pt x="1012" y="2289"/>
                </a:lnTo>
                <a:lnTo>
                  <a:pt x="982" y="2292"/>
                </a:lnTo>
                <a:lnTo>
                  <a:pt x="947" y="2292"/>
                </a:lnTo>
                <a:lnTo>
                  <a:pt x="918" y="2289"/>
                </a:lnTo>
                <a:lnTo>
                  <a:pt x="891" y="2283"/>
                </a:lnTo>
                <a:lnTo>
                  <a:pt x="866" y="2271"/>
                </a:lnTo>
                <a:lnTo>
                  <a:pt x="841" y="2283"/>
                </a:lnTo>
                <a:lnTo>
                  <a:pt x="813" y="2289"/>
                </a:lnTo>
                <a:lnTo>
                  <a:pt x="785" y="2292"/>
                </a:lnTo>
                <a:lnTo>
                  <a:pt x="750" y="2292"/>
                </a:lnTo>
                <a:lnTo>
                  <a:pt x="717" y="2289"/>
                </a:lnTo>
                <a:lnTo>
                  <a:pt x="687" y="2279"/>
                </a:lnTo>
                <a:lnTo>
                  <a:pt x="658" y="2265"/>
                </a:lnTo>
                <a:lnTo>
                  <a:pt x="634" y="2246"/>
                </a:lnTo>
                <a:lnTo>
                  <a:pt x="613" y="2222"/>
                </a:lnTo>
                <a:lnTo>
                  <a:pt x="597" y="2195"/>
                </a:lnTo>
                <a:lnTo>
                  <a:pt x="586" y="2165"/>
                </a:lnTo>
                <a:lnTo>
                  <a:pt x="581" y="2133"/>
                </a:lnTo>
                <a:lnTo>
                  <a:pt x="580" y="2106"/>
                </a:lnTo>
                <a:lnTo>
                  <a:pt x="557" y="2116"/>
                </a:lnTo>
                <a:lnTo>
                  <a:pt x="532" y="2121"/>
                </a:lnTo>
                <a:lnTo>
                  <a:pt x="506" y="2123"/>
                </a:lnTo>
                <a:lnTo>
                  <a:pt x="471" y="2123"/>
                </a:lnTo>
                <a:lnTo>
                  <a:pt x="441" y="2121"/>
                </a:lnTo>
                <a:lnTo>
                  <a:pt x="415" y="2113"/>
                </a:lnTo>
                <a:lnTo>
                  <a:pt x="390" y="2102"/>
                </a:lnTo>
                <a:lnTo>
                  <a:pt x="364" y="2113"/>
                </a:lnTo>
                <a:lnTo>
                  <a:pt x="337" y="2121"/>
                </a:lnTo>
                <a:lnTo>
                  <a:pt x="308" y="2123"/>
                </a:lnTo>
                <a:lnTo>
                  <a:pt x="274" y="2123"/>
                </a:lnTo>
                <a:lnTo>
                  <a:pt x="241" y="2120"/>
                </a:lnTo>
                <a:lnTo>
                  <a:pt x="210" y="2110"/>
                </a:lnTo>
                <a:lnTo>
                  <a:pt x="182" y="2097"/>
                </a:lnTo>
                <a:lnTo>
                  <a:pt x="157" y="2077"/>
                </a:lnTo>
                <a:lnTo>
                  <a:pt x="136" y="2053"/>
                </a:lnTo>
                <a:lnTo>
                  <a:pt x="120" y="2026"/>
                </a:lnTo>
                <a:lnTo>
                  <a:pt x="110" y="1996"/>
                </a:lnTo>
                <a:lnTo>
                  <a:pt x="104" y="1963"/>
                </a:lnTo>
                <a:lnTo>
                  <a:pt x="82" y="1306"/>
                </a:lnTo>
                <a:lnTo>
                  <a:pt x="63" y="1293"/>
                </a:lnTo>
                <a:lnTo>
                  <a:pt x="45" y="1277"/>
                </a:lnTo>
                <a:lnTo>
                  <a:pt x="27" y="1254"/>
                </a:lnTo>
                <a:lnTo>
                  <a:pt x="14" y="1228"/>
                </a:lnTo>
                <a:lnTo>
                  <a:pt x="4" y="1201"/>
                </a:lnTo>
                <a:lnTo>
                  <a:pt x="0" y="1172"/>
                </a:lnTo>
                <a:lnTo>
                  <a:pt x="0" y="1143"/>
                </a:lnTo>
                <a:lnTo>
                  <a:pt x="23" y="797"/>
                </a:lnTo>
                <a:lnTo>
                  <a:pt x="29" y="760"/>
                </a:lnTo>
                <a:lnTo>
                  <a:pt x="40" y="726"/>
                </a:lnTo>
                <a:lnTo>
                  <a:pt x="54" y="694"/>
                </a:lnTo>
                <a:lnTo>
                  <a:pt x="73" y="665"/>
                </a:lnTo>
                <a:lnTo>
                  <a:pt x="95" y="640"/>
                </a:lnTo>
                <a:lnTo>
                  <a:pt x="121" y="618"/>
                </a:lnTo>
                <a:lnTo>
                  <a:pt x="151" y="600"/>
                </a:lnTo>
                <a:lnTo>
                  <a:pt x="138" y="571"/>
                </a:lnTo>
                <a:lnTo>
                  <a:pt x="130" y="542"/>
                </a:lnTo>
                <a:lnTo>
                  <a:pt x="124" y="510"/>
                </a:lnTo>
                <a:lnTo>
                  <a:pt x="122" y="477"/>
                </a:lnTo>
                <a:lnTo>
                  <a:pt x="126" y="438"/>
                </a:lnTo>
                <a:lnTo>
                  <a:pt x="134" y="401"/>
                </a:lnTo>
                <a:lnTo>
                  <a:pt x="148" y="366"/>
                </a:lnTo>
                <a:lnTo>
                  <a:pt x="166" y="334"/>
                </a:lnTo>
                <a:lnTo>
                  <a:pt x="189" y="304"/>
                </a:lnTo>
                <a:lnTo>
                  <a:pt x="215" y="278"/>
                </a:lnTo>
                <a:lnTo>
                  <a:pt x="245" y="255"/>
                </a:lnTo>
                <a:lnTo>
                  <a:pt x="277" y="237"/>
                </a:lnTo>
                <a:lnTo>
                  <a:pt x="313" y="224"/>
                </a:lnTo>
                <a:lnTo>
                  <a:pt x="350" y="214"/>
                </a:lnTo>
                <a:lnTo>
                  <a:pt x="389" y="211"/>
                </a:lnTo>
                <a:lnTo>
                  <a:pt x="428" y="214"/>
                </a:lnTo>
                <a:lnTo>
                  <a:pt x="466" y="224"/>
                </a:lnTo>
                <a:lnTo>
                  <a:pt x="501" y="237"/>
                </a:lnTo>
                <a:lnTo>
                  <a:pt x="533" y="255"/>
                </a:lnTo>
                <a:lnTo>
                  <a:pt x="564" y="278"/>
                </a:lnTo>
                <a:lnTo>
                  <a:pt x="590" y="304"/>
                </a:lnTo>
                <a:lnTo>
                  <a:pt x="613" y="334"/>
                </a:lnTo>
                <a:lnTo>
                  <a:pt x="631" y="366"/>
                </a:lnTo>
                <a:lnTo>
                  <a:pt x="644" y="401"/>
                </a:lnTo>
                <a:lnTo>
                  <a:pt x="654" y="439"/>
                </a:lnTo>
                <a:lnTo>
                  <a:pt x="657" y="477"/>
                </a:lnTo>
                <a:lnTo>
                  <a:pt x="657" y="482"/>
                </a:lnTo>
                <a:lnTo>
                  <a:pt x="677" y="459"/>
                </a:lnTo>
                <a:lnTo>
                  <a:pt x="701" y="438"/>
                </a:lnTo>
                <a:lnTo>
                  <a:pt x="727" y="420"/>
                </a:lnTo>
                <a:lnTo>
                  <a:pt x="754" y="405"/>
                </a:lnTo>
                <a:lnTo>
                  <a:pt x="752" y="393"/>
                </a:lnTo>
                <a:lnTo>
                  <a:pt x="751" y="380"/>
                </a:lnTo>
                <a:lnTo>
                  <a:pt x="751" y="113"/>
                </a:lnTo>
                <a:lnTo>
                  <a:pt x="753" y="91"/>
                </a:lnTo>
                <a:lnTo>
                  <a:pt x="759" y="69"/>
                </a:lnTo>
                <a:lnTo>
                  <a:pt x="770" y="50"/>
                </a:lnTo>
                <a:lnTo>
                  <a:pt x="784" y="34"/>
                </a:lnTo>
                <a:lnTo>
                  <a:pt x="802" y="19"/>
                </a:lnTo>
                <a:lnTo>
                  <a:pt x="821" y="8"/>
                </a:lnTo>
                <a:lnTo>
                  <a:pt x="842" y="2"/>
                </a:lnTo>
                <a:lnTo>
                  <a:pt x="864" y="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10" name="Freeform 8">
            <a:extLst>
              <a:ext uri="{FF2B5EF4-FFF2-40B4-BE49-F238E27FC236}">
                <a16:creationId xmlns:a16="http://schemas.microsoft.com/office/drawing/2014/main" id="{8964BA09-A2AF-4E3B-BA09-7CD6AC16C256}"/>
              </a:ext>
            </a:extLst>
          </p:cNvPr>
          <p:cNvSpPr>
            <a:spLocks noEditPoints="1"/>
          </p:cNvSpPr>
          <p:nvPr/>
        </p:nvSpPr>
        <p:spPr bwMode="auto">
          <a:xfrm>
            <a:off x="4924294" y="4409797"/>
            <a:ext cx="494788" cy="367243"/>
          </a:xfrm>
          <a:custGeom>
            <a:avLst/>
            <a:gdLst>
              <a:gd name="T0" fmla="*/ 318 w 1574"/>
              <a:gd name="T1" fmla="*/ 1068 h 1167"/>
              <a:gd name="T2" fmla="*/ 1193 w 1574"/>
              <a:gd name="T3" fmla="*/ 1068 h 1167"/>
              <a:gd name="T4" fmla="*/ 1185 w 1574"/>
              <a:gd name="T5" fmla="*/ 1167 h 1167"/>
              <a:gd name="T6" fmla="*/ 315 w 1574"/>
              <a:gd name="T7" fmla="*/ 1167 h 1167"/>
              <a:gd name="T8" fmla="*/ 318 w 1574"/>
              <a:gd name="T9" fmla="*/ 1068 h 1167"/>
              <a:gd name="T10" fmla="*/ 0 w 1574"/>
              <a:gd name="T11" fmla="*/ 0 h 1167"/>
              <a:gd name="T12" fmla="*/ 1574 w 1574"/>
              <a:gd name="T13" fmla="*/ 0 h 1167"/>
              <a:gd name="T14" fmla="*/ 1574 w 1574"/>
              <a:gd name="T15" fmla="*/ 267 h 1167"/>
              <a:gd name="T16" fmla="*/ 1572 w 1574"/>
              <a:gd name="T17" fmla="*/ 267 h 1167"/>
              <a:gd name="T18" fmla="*/ 1538 w 1574"/>
              <a:gd name="T19" fmla="*/ 269 h 1167"/>
              <a:gd name="T20" fmla="*/ 1505 w 1574"/>
              <a:gd name="T21" fmla="*/ 277 h 1167"/>
              <a:gd name="T22" fmla="*/ 1475 w 1574"/>
              <a:gd name="T23" fmla="*/ 287 h 1167"/>
              <a:gd name="T24" fmla="*/ 1475 w 1574"/>
              <a:gd name="T25" fmla="*/ 99 h 1167"/>
              <a:gd name="T26" fmla="*/ 99 w 1574"/>
              <a:gd name="T27" fmla="*/ 99 h 1167"/>
              <a:gd name="T28" fmla="*/ 99 w 1574"/>
              <a:gd name="T29" fmla="*/ 287 h 1167"/>
              <a:gd name="T30" fmla="*/ 68 w 1574"/>
              <a:gd name="T31" fmla="*/ 277 h 1167"/>
              <a:gd name="T32" fmla="*/ 35 w 1574"/>
              <a:gd name="T33" fmla="*/ 269 h 1167"/>
              <a:gd name="T34" fmla="*/ 0 w 1574"/>
              <a:gd name="T35" fmla="*/ 267 h 1167"/>
              <a:gd name="T36" fmla="*/ 0 w 1574"/>
              <a:gd name="T37" fmla="*/ 267 h 1167"/>
              <a:gd name="T38" fmla="*/ 0 w 1574"/>
              <a:gd name="T39" fmla="*/ 0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4" h="1167">
                <a:moveTo>
                  <a:pt x="318" y="1068"/>
                </a:moveTo>
                <a:lnTo>
                  <a:pt x="1193" y="1068"/>
                </a:lnTo>
                <a:lnTo>
                  <a:pt x="1185" y="1167"/>
                </a:lnTo>
                <a:lnTo>
                  <a:pt x="315" y="1167"/>
                </a:lnTo>
                <a:lnTo>
                  <a:pt x="318" y="1068"/>
                </a:lnTo>
                <a:close/>
                <a:moveTo>
                  <a:pt x="0" y="0"/>
                </a:moveTo>
                <a:lnTo>
                  <a:pt x="1574" y="0"/>
                </a:lnTo>
                <a:lnTo>
                  <a:pt x="1574" y="267"/>
                </a:lnTo>
                <a:lnTo>
                  <a:pt x="1572" y="267"/>
                </a:lnTo>
                <a:lnTo>
                  <a:pt x="1538" y="269"/>
                </a:lnTo>
                <a:lnTo>
                  <a:pt x="1505" y="277"/>
                </a:lnTo>
                <a:lnTo>
                  <a:pt x="1475" y="287"/>
                </a:lnTo>
                <a:lnTo>
                  <a:pt x="1475" y="99"/>
                </a:lnTo>
                <a:lnTo>
                  <a:pt x="99" y="99"/>
                </a:lnTo>
                <a:lnTo>
                  <a:pt x="99" y="287"/>
                </a:lnTo>
                <a:lnTo>
                  <a:pt x="68" y="277"/>
                </a:lnTo>
                <a:lnTo>
                  <a:pt x="35" y="269"/>
                </a:lnTo>
                <a:lnTo>
                  <a:pt x="0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C85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56AD58A-BD0A-48F7-B257-F3184E3C2995}"/>
              </a:ext>
            </a:extLst>
          </p:cNvPr>
          <p:cNvGrpSpPr/>
          <p:nvPr/>
        </p:nvGrpSpPr>
        <p:grpSpPr>
          <a:xfrm>
            <a:off x="1470746" y="2363234"/>
            <a:ext cx="751903" cy="756883"/>
            <a:chOff x="9876924" y="1802427"/>
            <a:chExt cx="720399" cy="725170"/>
          </a:xfrm>
        </p:grpSpPr>
        <p:sp useBgFill="1">
          <p:nvSpPr>
            <p:cNvPr id="112" name="Freeform 21">
              <a:extLst>
                <a:ext uri="{FF2B5EF4-FFF2-40B4-BE49-F238E27FC236}">
                  <a16:creationId xmlns:a16="http://schemas.microsoft.com/office/drawing/2014/main" id="{E8E887F8-ECDB-403D-95EA-CF7C893E6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6924" y="1802427"/>
              <a:ext cx="720399" cy="725170"/>
            </a:xfrm>
            <a:custGeom>
              <a:avLst/>
              <a:gdLst>
                <a:gd name="T0" fmla="*/ 664 w 3022"/>
                <a:gd name="T1" fmla="*/ 0 h 3039"/>
                <a:gd name="T2" fmla="*/ 1435 w 3022"/>
                <a:gd name="T3" fmla="*/ 0 h 3039"/>
                <a:gd name="T4" fmla="*/ 1545 w 3022"/>
                <a:gd name="T5" fmla="*/ 460 h 3039"/>
                <a:gd name="T6" fmla="*/ 1545 w 3022"/>
                <a:gd name="T7" fmla="*/ 604 h 3039"/>
                <a:gd name="T8" fmla="*/ 1578 w 3022"/>
                <a:gd name="T9" fmla="*/ 464 h 3039"/>
                <a:gd name="T10" fmla="*/ 1803 w 3022"/>
                <a:gd name="T11" fmla="*/ 464 h 3039"/>
                <a:gd name="T12" fmla="*/ 1803 w 3022"/>
                <a:gd name="T13" fmla="*/ 196 h 3039"/>
                <a:gd name="T14" fmla="*/ 2126 w 3022"/>
                <a:gd name="T15" fmla="*/ 196 h 3039"/>
                <a:gd name="T16" fmla="*/ 2126 w 3022"/>
                <a:gd name="T17" fmla="*/ 464 h 3039"/>
                <a:gd name="T18" fmla="*/ 2349 w 3022"/>
                <a:gd name="T19" fmla="*/ 464 h 3039"/>
                <a:gd name="T20" fmla="*/ 2463 w 3022"/>
                <a:gd name="T21" fmla="*/ 957 h 3039"/>
                <a:gd name="T22" fmla="*/ 2463 w 3022"/>
                <a:gd name="T23" fmla="*/ 1603 h 3039"/>
                <a:gd name="T24" fmla="*/ 2551 w 3022"/>
                <a:gd name="T25" fmla="*/ 1605 h 3039"/>
                <a:gd name="T26" fmla="*/ 3022 w 3022"/>
                <a:gd name="T27" fmla="*/ 3039 h 3039"/>
                <a:gd name="T28" fmla="*/ 0 w 3022"/>
                <a:gd name="T29" fmla="*/ 3039 h 3039"/>
                <a:gd name="T30" fmla="*/ 468 w 3022"/>
                <a:gd name="T31" fmla="*/ 1603 h 3039"/>
                <a:gd name="T32" fmla="*/ 554 w 3022"/>
                <a:gd name="T33" fmla="*/ 1603 h 3039"/>
                <a:gd name="T34" fmla="*/ 554 w 3022"/>
                <a:gd name="T35" fmla="*/ 460 h 3039"/>
                <a:gd name="T36" fmla="*/ 664 w 3022"/>
                <a:gd name="T37" fmla="*/ 0 h 3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2" h="3039">
                  <a:moveTo>
                    <a:pt x="664" y="0"/>
                  </a:moveTo>
                  <a:lnTo>
                    <a:pt x="1435" y="0"/>
                  </a:lnTo>
                  <a:lnTo>
                    <a:pt x="1545" y="460"/>
                  </a:lnTo>
                  <a:lnTo>
                    <a:pt x="1545" y="604"/>
                  </a:lnTo>
                  <a:lnTo>
                    <a:pt x="1578" y="464"/>
                  </a:lnTo>
                  <a:lnTo>
                    <a:pt x="1803" y="464"/>
                  </a:lnTo>
                  <a:lnTo>
                    <a:pt x="1803" y="196"/>
                  </a:lnTo>
                  <a:lnTo>
                    <a:pt x="2126" y="196"/>
                  </a:lnTo>
                  <a:lnTo>
                    <a:pt x="2126" y="464"/>
                  </a:lnTo>
                  <a:lnTo>
                    <a:pt x="2349" y="464"/>
                  </a:lnTo>
                  <a:lnTo>
                    <a:pt x="2463" y="957"/>
                  </a:lnTo>
                  <a:lnTo>
                    <a:pt x="2463" y="1603"/>
                  </a:lnTo>
                  <a:lnTo>
                    <a:pt x="2551" y="1605"/>
                  </a:lnTo>
                  <a:lnTo>
                    <a:pt x="3022" y="3039"/>
                  </a:lnTo>
                  <a:lnTo>
                    <a:pt x="0" y="3039"/>
                  </a:lnTo>
                  <a:lnTo>
                    <a:pt x="468" y="1603"/>
                  </a:lnTo>
                  <a:lnTo>
                    <a:pt x="554" y="1603"/>
                  </a:lnTo>
                  <a:lnTo>
                    <a:pt x="554" y="460"/>
                  </a:lnTo>
                  <a:lnTo>
                    <a:pt x="664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583F1339-C755-4F01-9650-1E005B537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6284" y="1877568"/>
              <a:ext cx="641680" cy="621403"/>
            </a:xfrm>
            <a:custGeom>
              <a:avLst/>
              <a:gdLst>
                <a:gd name="T0" fmla="*/ 390 w 2692"/>
                <a:gd name="T1" fmla="*/ 1412 h 2603"/>
                <a:gd name="T2" fmla="*/ 390 w 2692"/>
                <a:gd name="T3" fmla="*/ 2393 h 2603"/>
                <a:gd name="T4" fmla="*/ 1381 w 2692"/>
                <a:gd name="T5" fmla="*/ 2393 h 2603"/>
                <a:gd name="T6" fmla="*/ 1381 w 2692"/>
                <a:gd name="T7" fmla="*/ 2141 h 2603"/>
                <a:gd name="T8" fmla="*/ 2299 w 2692"/>
                <a:gd name="T9" fmla="*/ 2141 h 2603"/>
                <a:gd name="T10" fmla="*/ 2299 w 2692"/>
                <a:gd name="T11" fmla="*/ 1412 h 2603"/>
                <a:gd name="T12" fmla="*/ 2692 w 2692"/>
                <a:gd name="T13" fmla="*/ 2603 h 2603"/>
                <a:gd name="T14" fmla="*/ 0 w 2692"/>
                <a:gd name="T15" fmla="*/ 2603 h 2603"/>
                <a:gd name="T16" fmla="*/ 390 w 2692"/>
                <a:gd name="T17" fmla="*/ 1412 h 2603"/>
                <a:gd name="T18" fmla="*/ 1428 w 2692"/>
                <a:gd name="T19" fmla="*/ 1111 h 2603"/>
                <a:gd name="T20" fmla="*/ 2179 w 2692"/>
                <a:gd name="T21" fmla="*/ 1870 h 2603"/>
                <a:gd name="T22" fmla="*/ 2179 w 2692"/>
                <a:gd name="T23" fmla="*/ 2021 h 2603"/>
                <a:gd name="T24" fmla="*/ 1428 w 2692"/>
                <a:gd name="T25" fmla="*/ 2021 h 2603"/>
                <a:gd name="T26" fmla="*/ 1428 w 2692"/>
                <a:gd name="T27" fmla="*/ 1111 h 2603"/>
                <a:gd name="T28" fmla="*/ 1758 w 2692"/>
                <a:gd name="T29" fmla="*/ 0 h 2603"/>
                <a:gd name="T30" fmla="*/ 1842 w 2692"/>
                <a:gd name="T31" fmla="*/ 0 h 2603"/>
                <a:gd name="T32" fmla="*/ 1842 w 2692"/>
                <a:gd name="T33" fmla="*/ 393 h 2603"/>
                <a:gd name="T34" fmla="*/ 1758 w 2692"/>
                <a:gd name="T35" fmla="*/ 393 h 2603"/>
                <a:gd name="T36" fmla="*/ 1758 w 2692"/>
                <a:gd name="T37" fmla="*/ 0 h 2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2" h="2603">
                  <a:moveTo>
                    <a:pt x="390" y="1412"/>
                  </a:moveTo>
                  <a:lnTo>
                    <a:pt x="390" y="2393"/>
                  </a:lnTo>
                  <a:lnTo>
                    <a:pt x="1381" y="2393"/>
                  </a:lnTo>
                  <a:lnTo>
                    <a:pt x="1381" y="2141"/>
                  </a:lnTo>
                  <a:lnTo>
                    <a:pt x="2299" y="2141"/>
                  </a:lnTo>
                  <a:lnTo>
                    <a:pt x="2299" y="1412"/>
                  </a:lnTo>
                  <a:lnTo>
                    <a:pt x="2692" y="2603"/>
                  </a:lnTo>
                  <a:lnTo>
                    <a:pt x="0" y="2603"/>
                  </a:lnTo>
                  <a:lnTo>
                    <a:pt x="390" y="1412"/>
                  </a:lnTo>
                  <a:close/>
                  <a:moveTo>
                    <a:pt x="1428" y="1111"/>
                  </a:moveTo>
                  <a:lnTo>
                    <a:pt x="2179" y="1870"/>
                  </a:lnTo>
                  <a:lnTo>
                    <a:pt x="2179" y="2021"/>
                  </a:lnTo>
                  <a:lnTo>
                    <a:pt x="1428" y="2021"/>
                  </a:lnTo>
                  <a:lnTo>
                    <a:pt x="1428" y="1111"/>
                  </a:lnTo>
                  <a:close/>
                  <a:moveTo>
                    <a:pt x="1758" y="0"/>
                  </a:moveTo>
                  <a:lnTo>
                    <a:pt x="1842" y="0"/>
                  </a:lnTo>
                  <a:lnTo>
                    <a:pt x="1842" y="393"/>
                  </a:lnTo>
                  <a:lnTo>
                    <a:pt x="1758" y="393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B13388F5-8726-473A-A7EC-29DC89C3CD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7941" y="1831053"/>
              <a:ext cx="398366" cy="589200"/>
            </a:xfrm>
            <a:custGeom>
              <a:avLst/>
              <a:gdLst>
                <a:gd name="T0" fmla="*/ 443 w 1670"/>
                <a:gd name="T1" fmla="*/ 2124 h 2469"/>
                <a:gd name="T2" fmla="*/ 622 w 1670"/>
                <a:gd name="T3" fmla="*/ 1965 h 2469"/>
                <a:gd name="T4" fmla="*/ 131 w 1670"/>
                <a:gd name="T5" fmla="*/ 1965 h 2469"/>
                <a:gd name="T6" fmla="*/ 310 w 1670"/>
                <a:gd name="T7" fmla="*/ 2124 h 2469"/>
                <a:gd name="T8" fmla="*/ 131 w 1670"/>
                <a:gd name="T9" fmla="*/ 1965 h 2469"/>
                <a:gd name="T10" fmla="*/ 443 w 1670"/>
                <a:gd name="T11" fmla="*/ 1874 h 2469"/>
                <a:gd name="T12" fmla="*/ 622 w 1670"/>
                <a:gd name="T13" fmla="*/ 1716 h 2469"/>
                <a:gd name="T14" fmla="*/ 131 w 1670"/>
                <a:gd name="T15" fmla="*/ 1716 h 2469"/>
                <a:gd name="T16" fmla="*/ 310 w 1670"/>
                <a:gd name="T17" fmla="*/ 1874 h 2469"/>
                <a:gd name="T18" fmla="*/ 131 w 1670"/>
                <a:gd name="T19" fmla="*/ 1716 h 2469"/>
                <a:gd name="T20" fmla="*/ 443 w 1670"/>
                <a:gd name="T21" fmla="*/ 1625 h 2469"/>
                <a:gd name="T22" fmla="*/ 622 w 1670"/>
                <a:gd name="T23" fmla="*/ 1465 h 2469"/>
                <a:gd name="T24" fmla="*/ 131 w 1670"/>
                <a:gd name="T25" fmla="*/ 1465 h 2469"/>
                <a:gd name="T26" fmla="*/ 310 w 1670"/>
                <a:gd name="T27" fmla="*/ 1625 h 2469"/>
                <a:gd name="T28" fmla="*/ 131 w 1670"/>
                <a:gd name="T29" fmla="*/ 1465 h 2469"/>
                <a:gd name="T30" fmla="*/ 1362 w 1670"/>
                <a:gd name="T31" fmla="*/ 1571 h 2469"/>
                <a:gd name="T32" fmla="*/ 1541 w 1670"/>
                <a:gd name="T33" fmla="*/ 1411 h 2469"/>
                <a:gd name="T34" fmla="*/ 443 w 1670"/>
                <a:gd name="T35" fmla="*/ 1215 h 2469"/>
                <a:gd name="T36" fmla="*/ 622 w 1670"/>
                <a:gd name="T37" fmla="*/ 1375 h 2469"/>
                <a:gd name="T38" fmla="*/ 443 w 1670"/>
                <a:gd name="T39" fmla="*/ 1215 h 2469"/>
                <a:gd name="T40" fmla="*/ 131 w 1670"/>
                <a:gd name="T41" fmla="*/ 1375 h 2469"/>
                <a:gd name="T42" fmla="*/ 310 w 1670"/>
                <a:gd name="T43" fmla="*/ 1215 h 2469"/>
                <a:gd name="T44" fmla="*/ 1362 w 1670"/>
                <a:gd name="T45" fmla="*/ 1159 h 2469"/>
                <a:gd name="T46" fmla="*/ 1541 w 1670"/>
                <a:gd name="T47" fmla="*/ 1319 h 2469"/>
                <a:gd name="T48" fmla="*/ 1362 w 1670"/>
                <a:gd name="T49" fmla="*/ 1159 h 2469"/>
                <a:gd name="T50" fmla="*/ 1049 w 1670"/>
                <a:gd name="T51" fmla="*/ 1319 h 2469"/>
                <a:gd name="T52" fmla="*/ 1228 w 1670"/>
                <a:gd name="T53" fmla="*/ 1159 h 2469"/>
                <a:gd name="T54" fmla="*/ 443 w 1670"/>
                <a:gd name="T55" fmla="*/ 965 h 2469"/>
                <a:gd name="T56" fmla="*/ 622 w 1670"/>
                <a:gd name="T57" fmla="*/ 1124 h 2469"/>
                <a:gd name="T58" fmla="*/ 443 w 1670"/>
                <a:gd name="T59" fmla="*/ 965 h 2469"/>
                <a:gd name="T60" fmla="*/ 131 w 1670"/>
                <a:gd name="T61" fmla="*/ 1124 h 2469"/>
                <a:gd name="T62" fmla="*/ 310 w 1670"/>
                <a:gd name="T63" fmla="*/ 965 h 2469"/>
                <a:gd name="T64" fmla="*/ 1362 w 1670"/>
                <a:gd name="T65" fmla="*/ 910 h 2469"/>
                <a:gd name="T66" fmla="*/ 1541 w 1670"/>
                <a:gd name="T67" fmla="*/ 1069 h 2469"/>
                <a:gd name="T68" fmla="*/ 1362 w 1670"/>
                <a:gd name="T69" fmla="*/ 910 h 2469"/>
                <a:gd name="T70" fmla="*/ 1049 w 1670"/>
                <a:gd name="T71" fmla="*/ 1069 h 2469"/>
                <a:gd name="T72" fmla="*/ 1228 w 1670"/>
                <a:gd name="T73" fmla="*/ 910 h 2469"/>
                <a:gd name="T74" fmla="*/ 919 w 1670"/>
                <a:gd name="T75" fmla="*/ 797 h 2469"/>
                <a:gd name="T76" fmla="*/ 1670 w 1670"/>
                <a:gd name="T77" fmla="*/ 799 h 2469"/>
                <a:gd name="T78" fmla="*/ 919 w 1670"/>
                <a:gd name="T79" fmla="*/ 1307 h 2469"/>
                <a:gd name="T80" fmla="*/ 919 w 1670"/>
                <a:gd name="T81" fmla="*/ 797 h 2469"/>
                <a:gd name="T82" fmla="*/ 443 w 1670"/>
                <a:gd name="T83" fmla="*/ 874 h 2469"/>
                <a:gd name="T84" fmla="*/ 622 w 1670"/>
                <a:gd name="T85" fmla="*/ 714 h 2469"/>
                <a:gd name="T86" fmla="*/ 131 w 1670"/>
                <a:gd name="T87" fmla="*/ 714 h 2469"/>
                <a:gd name="T88" fmla="*/ 310 w 1670"/>
                <a:gd name="T89" fmla="*/ 874 h 2469"/>
                <a:gd name="T90" fmla="*/ 131 w 1670"/>
                <a:gd name="T91" fmla="*/ 714 h 2469"/>
                <a:gd name="T92" fmla="*/ 443 w 1670"/>
                <a:gd name="T93" fmla="*/ 624 h 2469"/>
                <a:gd name="T94" fmla="*/ 622 w 1670"/>
                <a:gd name="T95" fmla="*/ 465 h 2469"/>
                <a:gd name="T96" fmla="*/ 131 w 1670"/>
                <a:gd name="T97" fmla="*/ 465 h 2469"/>
                <a:gd name="T98" fmla="*/ 310 w 1670"/>
                <a:gd name="T99" fmla="*/ 624 h 2469"/>
                <a:gd name="T100" fmla="*/ 131 w 1670"/>
                <a:gd name="T101" fmla="*/ 465 h 2469"/>
                <a:gd name="T102" fmla="*/ 1249 w 1670"/>
                <a:gd name="T103" fmla="*/ 464 h 2469"/>
                <a:gd name="T104" fmla="*/ 1333 w 1670"/>
                <a:gd name="T105" fmla="*/ 589 h 2469"/>
                <a:gd name="T106" fmla="*/ 1583 w 1670"/>
                <a:gd name="T107" fmla="*/ 464 h 2469"/>
                <a:gd name="T108" fmla="*/ 939 w 1670"/>
                <a:gd name="T109" fmla="*/ 717 h 2469"/>
                <a:gd name="T110" fmla="*/ 0 w 1670"/>
                <a:gd name="T111" fmla="*/ 334 h 2469"/>
                <a:gd name="T112" fmla="*/ 753 w 1670"/>
                <a:gd name="T113" fmla="*/ 2469 h 2469"/>
                <a:gd name="T114" fmla="*/ 0 w 1670"/>
                <a:gd name="T115" fmla="*/ 334 h 2469"/>
                <a:gd name="T116" fmla="*/ 669 w 1670"/>
                <a:gd name="T117" fmla="*/ 0 h 2469"/>
                <a:gd name="T118" fmla="*/ 20 w 1670"/>
                <a:gd name="T119" fmla="*/ 254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0" h="2469">
                  <a:moveTo>
                    <a:pt x="443" y="1965"/>
                  </a:moveTo>
                  <a:lnTo>
                    <a:pt x="443" y="2124"/>
                  </a:lnTo>
                  <a:lnTo>
                    <a:pt x="622" y="2124"/>
                  </a:lnTo>
                  <a:lnTo>
                    <a:pt x="622" y="1965"/>
                  </a:lnTo>
                  <a:lnTo>
                    <a:pt x="443" y="1965"/>
                  </a:lnTo>
                  <a:close/>
                  <a:moveTo>
                    <a:pt x="131" y="1965"/>
                  </a:moveTo>
                  <a:lnTo>
                    <a:pt x="131" y="2124"/>
                  </a:lnTo>
                  <a:lnTo>
                    <a:pt x="310" y="2124"/>
                  </a:lnTo>
                  <a:lnTo>
                    <a:pt x="310" y="1965"/>
                  </a:lnTo>
                  <a:lnTo>
                    <a:pt x="131" y="1965"/>
                  </a:lnTo>
                  <a:close/>
                  <a:moveTo>
                    <a:pt x="443" y="1716"/>
                  </a:moveTo>
                  <a:lnTo>
                    <a:pt x="443" y="1874"/>
                  </a:lnTo>
                  <a:lnTo>
                    <a:pt x="622" y="1874"/>
                  </a:lnTo>
                  <a:lnTo>
                    <a:pt x="622" y="1716"/>
                  </a:lnTo>
                  <a:lnTo>
                    <a:pt x="443" y="1716"/>
                  </a:lnTo>
                  <a:close/>
                  <a:moveTo>
                    <a:pt x="131" y="1716"/>
                  </a:moveTo>
                  <a:lnTo>
                    <a:pt x="131" y="1874"/>
                  </a:lnTo>
                  <a:lnTo>
                    <a:pt x="310" y="1874"/>
                  </a:lnTo>
                  <a:lnTo>
                    <a:pt x="310" y="1716"/>
                  </a:lnTo>
                  <a:lnTo>
                    <a:pt x="131" y="1716"/>
                  </a:lnTo>
                  <a:close/>
                  <a:moveTo>
                    <a:pt x="443" y="1465"/>
                  </a:moveTo>
                  <a:lnTo>
                    <a:pt x="443" y="1625"/>
                  </a:lnTo>
                  <a:lnTo>
                    <a:pt x="622" y="1625"/>
                  </a:lnTo>
                  <a:lnTo>
                    <a:pt x="622" y="1465"/>
                  </a:lnTo>
                  <a:lnTo>
                    <a:pt x="443" y="1465"/>
                  </a:lnTo>
                  <a:close/>
                  <a:moveTo>
                    <a:pt x="131" y="1465"/>
                  </a:moveTo>
                  <a:lnTo>
                    <a:pt x="131" y="1625"/>
                  </a:lnTo>
                  <a:lnTo>
                    <a:pt x="310" y="1625"/>
                  </a:lnTo>
                  <a:lnTo>
                    <a:pt x="310" y="1465"/>
                  </a:lnTo>
                  <a:lnTo>
                    <a:pt x="131" y="1465"/>
                  </a:lnTo>
                  <a:close/>
                  <a:moveTo>
                    <a:pt x="1362" y="1411"/>
                  </a:moveTo>
                  <a:lnTo>
                    <a:pt x="1362" y="1571"/>
                  </a:lnTo>
                  <a:lnTo>
                    <a:pt x="1541" y="1571"/>
                  </a:lnTo>
                  <a:lnTo>
                    <a:pt x="1541" y="1411"/>
                  </a:lnTo>
                  <a:lnTo>
                    <a:pt x="1362" y="1411"/>
                  </a:lnTo>
                  <a:close/>
                  <a:moveTo>
                    <a:pt x="443" y="1215"/>
                  </a:moveTo>
                  <a:lnTo>
                    <a:pt x="443" y="1375"/>
                  </a:lnTo>
                  <a:lnTo>
                    <a:pt x="622" y="1375"/>
                  </a:lnTo>
                  <a:lnTo>
                    <a:pt x="622" y="1215"/>
                  </a:lnTo>
                  <a:lnTo>
                    <a:pt x="443" y="1215"/>
                  </a:lnTo>
                  <a:close/>
                  <a:moveTo>
                    <a:pt x="131" y="1215"/>
                  </a:moveTo>
                  <a:lnTo>
                    <a:pt x="131" y="1375"/>
                  </a:lnTo>
                  <a:lnTo>
                    <a:pt x="310" y="1375"/>
                  </a:lnTo>
                  <a:lnTo>
                    <a:pt x="310" y="1215"/>
                  </a:lnTo>
                  <a:lnTo>
                    <a:pt x="131" y="1215"/>
                  </a:lnTo>
                  <a:close/>
                  <a:moveTo>
                    <a:pt x="1362" y="1159"/>
                  </a:moveTo>
                  <a:lnTo>
                    <a:pt x="1362" y="1319"/>
                  </a:lnTo>
                  <a:lnTo>
                    <a:pt x="1541" y="1319"/>
                  </a:lnTo>
                  <a:lnTo>
                    <a:pt x="1541" y="1159"/>
                  </a:lnTo>
                  <a:lnTo>
                    <a:pt x="1362" y="1159"/>
                  </a:lnTo>
                  <a:close/>
                  <a:moveTo>
                    <a:pt x="1049" y="1159"/>
                  </a:moveTo>
                  <a:lnTo>
                    <a:pt x="1049" y="1319"/>
                  </a:lnTo>
                  <a:lnTo>
                    <a:pt x="1228" y="1319"/>
                  </a:lnTo>
                  <a:lnTo>
                    <a:pt x="1228" y="1159"/>
                  </a:lnTo>
                  <a:lnTo>
                    <a:pt x="1049" y="1159"/>
                  </a:lnTo>
                  <a:close/>
                  <a:moveTo>
                    <a:pt x="443" y="965"/>
                  </a:moveTo>
                  <a:lnTo>
                    <a:pt x="443" y="1124"/>
                  </a:lnTo>
                  <a:lnTo>
                    <a:pt x="622" y="1124"/>
                  </a:lnTo>
                  <a:lnTo>
                    <a:pt x="622" y="965"/>
                  </a:lnTo>
                  <a:lnTo>
                    <a:pt x="443" y="965"/>
                  </a:lnTo>
                  <a:close/>
                  <a:moveTo>
                    <a:pt x="131" y="965"/>
                  </a:moveTo>
                  <a:lnTo>
                    <a:pt x="131" y="1124"/>
                  </a:lnTo>
                  <a:lnTo>
                    <a:pt x="310" y="1124"/>
                  </a:lnTo>
                  <a:lnTo>
                    <a:pt x="310" y="965"/>
                  </a:lnTo>
                  <a:lnTo>
                    <a:pt x="131" y="965"/>
                  </a:lnTo>
                  <a:close/>
                  <a:moveTo>
                    <a:pt x="1362" y="910"/>
                  </a:moveTo>
                  <a:lnTo>
                    <a:pt x="1362" y="1069"/>
                  </a:lnTo>
                  <a:lnTo>
                    <a:pt x="1541" y="1069"/>
                  </a:lnTo>
                  <a:lnTo>
                    <a:pt x="1541" y="910"/>
                  </a:lnTo>
                  <a:lnTo>
                    <a:pt x="1362" y="910"/>
                  </a:lnTo>
                  <a:close/>
                  <a:moveTo>
                    <a:pt x="1049" y="910"/>
                  </a:moveTo>
                  <a:lnTo>
                    <a:pt x="1049" y="1069"/>
                  </a:lnTo>
                  <a:lnTo>
                    <a:pt x="1228" y="1069"/>
                  </a:lnTo>
                  <a:lnTo>
                    <a:pt x="1228" y="910"/>
                  </a:lnTo>
                  <a:lnTo>
                    <a:pt x="1049" y="910"/>
                  </a:lnTo>
                  <a:close/>
                  <a:moveTo>
                    <a:pt x="919" y="797"/>
                  </a:moveTo>
                  <a:lnTo>
                    <a:pt x="1670" y="797"/>
                  </a:lnTo>
                  <a:lnTo>
                    <a:pt x="1670" y="799"/>
                  </a:lnTo>
                  <a:lnTo>
                    <a:pt x="1670" y="2066"/>
                  </a:lnTo>
                  <a:lnTo>
                    <a:pt x="919" y="1307"/>
                  </a:lnTo>
                  <a:lnTo>
                    <a:pt x="919" y="799"/>
                  </a:lnTo>
                  <a:lnTo>
                    <a:pt x="919" y="797"/>
                  </a:lnTo>
                  <a:close/>
                  <a:moveTo>
                    <a:pt x="443" y="714"/>
                  </a:moveTo>
                  <a:lnTo>
                    <a:pt x="443" y="874"/>
                  </a:lnTo>
                  <a:lnTo>
                    <a:pt x="622" y="874"/>
                  </a:lnTo>
                  <a:lnTo>
                    <a:pt x="622" y="714"/>
                  </a:lnTo>
                  <a:lnTo>
                    <a:pt x="443" y="714"/>
                  </a:lnTo>
                  <a:close/>
                  <a:moveTo>
                    <a:pt x="131" y="714"/>
                  </a:moveTo>
                  <a:lnTo>
                    <a:pt x="131" y="874"/>
                  </a:lnTo>
                  <a:lnTo>
                    <a:pt x="310" y="874"/>
                  </a:lnTo>
                  <a:lnTo>
                    <a:pt x="310" y="714"/>
                  </a:lnTo>
                  <a:lnTo>
                    <a:pt x="131" y="714"/>
                  </a:lnTo>
                  <a:close/>
                  <a:moveTo>
                    <a:pt x="443" y="465"/>
                  </a:moveTo>
                  <a:lnTo>
                    <a:pt x="443" y="624"/>
                  </a:lnTo>
                  <a:lnTo>
                    <a:pt x="622" y="624"/>
                  </a:lnTo>
                  <a:lnTo>
                    <a:pt x="622" y="465"/>
                  </a:lnTo>
                  <a:lnTo>
                    <a:pt x="443" y="465"/>
                  </a:lnTo>
                  <a:close/>
                  <a:moveTo>
                    <a:pt x="131" y="465"/>
                  </a:moveTo>
                  <a:lnTo>
                    <a:pt x="131" y="624"/>
                  </a:lnTo>
                  <a:lnTo>
                    <a:pt x="310" y="624"/>
                  </a:lnTo>
                  <a:lnTo>
                    <a:pt x="310" y="465"/>
                  </a:lnTo>
                  <a:lnTo>
                    <a:pt x="131" y="465"/>
                  </a:lnTo>
                  <a:close/>
                  <a:moveTo>
                    <a:pt x="999" y="464"/>
                  </a:moveTo>
                  <a:lnTo>
                    <a:pt x="1249" y="464"/>
                  </a:lnTo>
                  <a:lnTo>
                    <a:pt x="1249" y="589"/>
                  </a:lnTo>
                  <a:lnTo>
                    <a:pt x="1333" y="589"/>
                  </a:lnTo>
                  <a:lnTo>
                    <a:pt x="1333" y="464"/>
                  </a:lnTo>
                  <a:lnTo>
                    <a:pt x="1583" y="464"/>
                  </a:lnTo>
                  <a:lnTo>
                    <a:pt x="1650" y="717"/>
                  </a:lnTo>
                  <a:lnTo>
                    <a:pt x="939" y="717"/>
                  </a:lnTo>
                  <a:lnTo>
                    <a:pt x="999" y="464"/>
                  </a:lnTo>
                  <a:close/>
                  <a:moveTo>
                    <a:pt x="0" y="334"/>
                  </a:moveTo>
                  <a:lnTo>
                    <a:pt x="753" y="334"/>
                  </a:lnTo>
                  <a:lnTo>
                    <a:pt x="753" y="2469"/>
                  </a:lnTo>
                  <a:lnTo>
                    <a:pt x="0" y="2469"/>
                  </a:lnTo>
                  <a:lnTo>
                    <a:pt x="0" y="334"/>
                  </a:lnTo>
                  <a:close/>
                  <a:moveTo>
                    <a:pt x="84" y="0"/>
                  </a:moveTo>
                  <a:lnTo>
                    <a:pt x="669" y="0"/>
                  </a:lnTo>
                  <a:lnTo>
                    <a:pt x="732" y="254"/>
                  </a:lnTo>
                  <a:lnTo>
                    <a:pt x="20" y="25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5" name="Group 34">
            <a:extLst>
              <a:ext uri="{FF2B5EF4-FFF2-40B4-BE49-F238E27FC236}">
                <a16:creationId xmlns:a16="http://schemas.microsoft.com/office/drawing/2014/main" id="{5EBDC0E9-6834-46CC-A3BE-F96D62E594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43226" y="2768401"/>
            <a:ext cx="536575" cy="485775"/>
            <a:chOff x="4595" y="1324"/>
            <a:chExt cx="338" cy="306"/>
          </a:xfrm>
        </p:grpSpPr>
        <p:sp useBgFill="1">
          <p:nvSpPr>
            <p:cNvPr id="116" name="Freeform 36">
              <a:extLst>
                <a:ext uri="{FF2B5EF4-FFF2-40B4-BE49-F238E27FC236}">
                  <a16:creationId xmlns:a16="http://schemas.microsoft.com/office/drawing/2014/main" id="{28B01810-6E1E-4A18-960D-2BA87A4B7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324"/>
              <a:ext cx="338" cy="306"/>
            </a:xfrm>
            <a:custGeom>
              <a:avLst/>
              <a:gdLst>
                <a:gd name="T0" fmla="*/ 2081 w 2362"/>
                <a:gd name="T1" fmla="*/ 0 h 2136"/>
                <a:gd name="T2" fmla="*/ 2161 w 2362"/>
                <a:gd name="T3" fmla="*/ 12 h 2136"/>
                <a:gd name="T4" fmla="*/ 2233 w 2362"/>
                <a:gd name="T5" fmla="*/ 45 h 2136"/>
                <a:gd name="T6" fmla="*/ 2292 w 2362"/>
                <a:gd name="T7" fmla="*/ 96 h 2136"/>
                <a:gd name="T8" fmla="*/ 2336 w 2362"/>
                <a:gd name="T9" fmla="*/ 163 h 2136"/>
                <a:gd name="T10" fmla="*/ 2359 w 2362"/>
                <a:gd name="T11" fmla="*/ 240 h 2136"/>
                <a:gd name="T12" fmla="*/ 2362 w 2362"/>
                <a:gd name="T13" fmla="*/ 1462 h 2136"/>
                <a:gd name="T14" fmla="*/ 2349 w 2362"/>
                <a:gd name="T15" fmla="*/ 1542 h 2136"/>
                <a:gd name="T16" fmla="*/ 2317 w 2362"/>
                <a:gd name="T17" fmla="*/ 1614 h 2136"/>
                <a:gd name="T18" fmla="*/ 2265 w 2362"/>
                <a:gd name="T19" fmla="*/ 1673 h 2136"/>
                <a:gd name="T20" fmla="*/ 2199 w 2362"/>
                <a:gd name="T21" fmla="*/ 1717 h 2136"/>
                <a:gd name="T22" fmla="*/ 2122 w 2362"/>
                <a:gd name="T23" fmla="*/ 1740 h 2136"/>
                <a:gd name="T24" fmla="*/ 1518 w 2362"/>
                <a:gd name="T25" fmla="*/ 1743 h 2136"/>
                <a:gd name="T26" fmla="*/ 1555 w 2362"/>
                <a:gd name="T27" fmla="*/ 1802 h 2136"/>
                <a:gd name="T28" fmla="*/ 1622 w 2362"/>
                <a:gd name="T29" fmla="*/ 1824 h 2136"/>
                <a:gd name="T30" fmla="*/ 1677 w 2362"/>
                <a:gd name="T31" fmla="*/ 1864 h 2136"/>
                <a:gd name="T32" fmla="*/ 1718 w 2362"/>
                <a:gd name="T33" fmla="*/ 1920 h 2136"/>
                <a:gd name="T34" fmla="*/ 1740 w 2362"/>
                <a:gd name="T35" fmla="*/ 1987 h 2136"/>
                <a:gd name="T36" fmla="*/ 1740 w 2362"/>
                <a:gd name="T37" fmla="*/ 2049 h 2136"/>
                <a:gd name="T38" fmla="*/ 1719 w 2362"/>
                <a:gd name="T39" fmla="*/ 2094 h 2136"/>
                <a:gd name="T40" fmla="*/ 1681 w 2362"/>
                <a:gd name="T41" fmla="*/ 2124 h 2136"/>
                <a:gd name="T42" fmla="*/ 1631 w 2362"/>
                <a:gd name="T43" fmla="*/ 2136 h 2136"/>
                <a:gd name="T44" fmla="*/ 706 w 2362"/>
                <a:gd name="T45" fmla="*/ 2133 h 2136"/>
                <a:gd name="T46" fmla="*/ 661 w 2362"/>
                <a:gd name="T47" fmla="*/ 2112 h 2136"/>
                <a:gd name="T48" fmla="*/ 631 w 2362"/>
                <a:gd name="T49" fmla="*/ 2074 h 2136"/>
                <a:gd name="T50" fmla="*/ 619 w 2362"/>
                <a:gd name="T51" fmla="*/ 2024 h 2136"/>
                <a:gd name="T52" fmla="*/ 631 w 2362"/>
                <a:gd name="T53" fmla="*/ 1953 h 2136"/>
                <a:gd name="T54" fmla="*/ 662 w 2362"/>
                <a:gd name="T55" fmla="*/ 1891 h 2136"/>
                <a:gd name="T56" fmla="*/ 711 w 2362"/>
                <a:gd name="T57" fmla="*/ 1842 h 2136"/>
                <a:gd name="T58" fmla="*/ 772 w 2362"/>
                <a:gd name="T59" fmla="*/ 1811 h 2136"/>
                <a:gd name="T60" fmla="*/ 844 w 2362"/>
                <a:gd name="T61" fmla="*/ 1799 h 2136"/>
                <a:gd name="T62" fmla="*/ 281 w 2362"/>
                <a:gd name="T63" fmla="*/ 1743 h 2136"/>
                <a:gd name="T64" fmla="*/ 201 w 2362"/>
                <a:gd name="T65" fmla="*/ 1730 h 2136"/>
                <a:gd name="T66" fmla="*/ 129 w 2362"/>
                <a:gd name="T67" fmla="*/ 1698 h 2136"/>
                <a:gd name="T68" fmla="*/ 70 w 2362"/>
                <a:gd name="T69" fmla="*/ 1646 h 2136"/>
                <a:gd name="T70" fmla="*/ 26 w 2362"/>
                <a:gd name="T71" fmla="*/ 1580 h 2136"/>
                <a:gd name="T72" fmla="*/ 3 w 2362"/>
                <a:gd name="T73" fmla="*/ 1503 h 2136"/>
                <a:gd name="T74" fmla="*/ 0 w 2362"/>
                <a:gd name="T75" fmla="*/ 281 h 2136"/>
                <a:gd name="T76" fmla="*/ 13 w 2362"/>
                <a:gd name="T77" fmla="*/ 200 h 2136"/>
                <a:gd name="T78" fmla="*/ 45 w 2362"/>
                <a:gd name="T79" fmla="*/ 128 h 2136"/>
                <a:gd name="T80" fmla="*/ 97 w 2362"/>
                <a:gd name="T81" fmla="*/ 69 h 2136"/>
                <a:gd name="T82" fmla="*/ 163 w 2362"/>
                <a:gd name="T83" fmla="*/ 25 h 2136"/>
                <a:gd name="T84" fmla="*/ 240 w 2362"/>
                <a:gd name="T85" fmla="*/ 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2" h="2136">
                  <a:moveTo>
                    <a:pt x="281" y="0"/>
                  </a:moveTo>
                  <a:lnTo>
                    <a:pt x="2081" y="0"/>
                  </a:lnTo>
                  <a:lnTo>
                    <a:pt x="2122" y="3"/>
                  </a:lnTo>
                  <a:lnTo>
                    <a:pt x="2161" y="12"/>
                  </a:lnTo>
                  <a:lnTo>
                    <a:pt x="2199" y="25"/>
                  </a:lnTo>
                  <a:lnTo>
                    <a:pt x="2233" y="45"/>
                  </a:lnTo>
                  <a:lnTo>
                    <a:pt x="2265" y="69"/>
                  </a:lnTo>
                  <a:lnTo>
                    <a:pt x="2292" y="96"/>
                  </a:lnTo>
                  <a:lnTo>
                    <a:pt x="2317" y="128"/>
                  </a:lnTo>
                  <a:lnTo>
                    <a:pt x="2336" y="163"/>
                  </a:lnTo>
                  <a:lnTo>
                    <a:pt x="2349" y="200"/>
                  </a:lnTo>
                  <a:lnTo>
                    <a:pt x="2359" y="240"/>
                  </a:lnTo>
                  <a:lnTo>
                    <a:pt x="2362" y="281"/>
                  </a:lnTo>
                  <a:lnTo>
                    <a:pt x="2362" y="1462"/>
                  </a:lnTo>
                  <a:lnTo>
                    <a:pt x="2359" y="1503"/>
                  </a:lnTo>
                  <a:lnTo>
                    <a:pt x="2349" y="1542"/>
                  </a:lnTo>
                  <a:lnTo>
                    <a:pt x="2336" y="1580"/>
                  </a:lnTo>
                  <a:lnTo>
                    <a:pt x="2317" y="1614"/>
                  </a:lnTo>
                  <a:lnTo>
                    <a:pt x="2292" y="1646"/>
                  </a:lnTo>
                  <a:lnTo>
                    <a:pt x="2265" y="1673"/>
                  </a:lnTo>
                  <a:lnTo>
                    <a:pt x="2233" y="1698"/>
                  </a:lnTo>
                  <a:lnTo>
                    <a:pt x="2199" y="1717"/>
                  </a:lnTo>
                  <a:lnTo>
                    <a:pt x="2161" y="1730"/>
                  </a:lnTo>
                  <a:lnTo>
                    <a:pt x="2122" y="1740"/>
                  </a:lnTo>
                  <a:lnTo>
                    <a:pt x="2081" y="1743"/>
                  </a:lnTo>
                  <a:lnTo>
                    <a:pt x="1518" y="1743"/>
                  </a:lnTo>
                  <a:lnTo>
                    <a:pt x="1518" y="1799"/>
                  </a:lnTo>
                  <a:lnTo>
                    <a:pt x="1555" y="1802"/>
                  </a:lnTo>
                  <a:lnTo>
                    <a:pt x="1590" y="1811"/>
                  </a:lnTo>
                  <a:lnTo>
                    <a:pt x="1622" y="1824"/>
                  </a:lnTo>
                  <a:lnTo>
                    <a:pt x="1651" y="1842"/>
                  </a:lnTo>
                  <a:lnTo>
                    <a:pt x="1677" y="1864"/>
                  </a:lnTo>
                  <a:lnTo>
                    <a:pt x="1700" y="1891"/>
                  </a:lnTo>
                  <a:lnTo>
                    <a:pt x="1718" y="1920"/>
                  </a:lnTo>
                  <a:lnTo>
                    <a:pt x="1731" y="1953"/>
                  </a:lnTo>
                  <a:lnTo>
                    <a:pt x="1740" y="1987"/>
                  </a:lnTo>
                  <a:lnTo>
                    <a:pt x="1743" y="2024"/>
                  </a:lnTo>
                  <a:lnTo>
                    <a:pt x="1740" y="2049"/>
                  </a:lnTo>
                  <a:lnTo>
                    <a:pt x="1731" y="2074"/>
                  </a:lnTo>
                  <a:lnTo>
                    <a:pt x="1719" y="2094"/>
                  </a:lnTo>
                  <a:lnTo>
                    <a:pt x="1701" y="2112"/>
                  </a:lnTo>
                  <a:lnTo>
                    <a:pt x="1681" y="2124"/>
                  </a:lnTo>
                  <a:lnTo>
                    <a:pt x="1656" y="2133"/>
                  </a:lnTo>
                  <a:lnTo>
                    <a:pt x="1631" y="2136"/>
                  </a:lnTo>
                  <a:lnTo>
                    <a:pt x="731" y="2136"/>
                  </a:lnTo>
                  <a:lnTo>
                    <a:pt x="706" y="2133"/>
                  </a:lnTo>
                  <a:lnTo>
                    <a:pt x="681" y="2124"/>
                  </a:lnTo>
                  <a:lnTo>
                    <a:pt x="661" y="2112"/>
                  </a:lnTo>
                  <a:lnTo>
                    <a:pt x="643" y="2094"/>
                  </a:lnTo>
                  <a:lnTo>
                    <a:pt x="631" y="2074"/>
                  </a:lnTo>
                  <a:lnTo>
                    <a:pt x="622" y="2049"/>
                  </a:lnTo>
                  <a:lnTo>
                    <a:pt x="619" y="2024"/>
                  </a:lnTo>
                  <a:lnTo>
                    <a:pt x="622" y="1987"/>
                  </a:lnTo>
                  <a:lnTo>
                    <a:pt x="631" y="1953"/>
                  </a:lnTo>
                  <a:lnTo>
                    <a:pt x="644" y="1920"/>
                  </a:lnTo>
                  <a:lnTo>
                    <a:pt x="662" y="1891"/>
                  </a:lnTo>
                  <a:lnTo>
                    <a:pt x="685" y="1864"/>
                  </a:lnTo>
                  <a:lnTo>
                    <a:pt x="711" y="1842"/>
                  </a:lnTo>
                  <a:lnTo>
                    <a:pt x="740" y="1824"/>
                  </a:lnTo>
                  <a:lnTo>
                    <a:pt x="772" y="1811"/>
                  </a:lnTo>
                  <a:lnTo>
                    <a:pt x="807" y="1802"/>
                  </a:lnTo>
                  <a:lnTo>
                    <a:pt x="844" y="1799"/>
                  </a:lnTo>
                  <a:lnTo>
                    <a:pt x="844" y="1743"/>
                  </a:lnTo>
                  <a:lnTo>
                    <a:pt x="281" y="1743"/>
                  </a:lnTo>
                  <a:lnTo>
                    <a:pt x="240" y="1740"/>
                  </a:lnTo>
                  <a:lnTo>
                    <a:pt x="201" y="1730"/>
                  </a:lnTo>
                  <a:lnTo>
                    <a:pt x="163" y="1717"/>
                  </a:lnTo>
                  <a:lnTo>
                    <a:pt x="129" y="1698"/>
                  </a:lnTo>
                  <a:lnTo>
                    <a:pt x="97" y="1673"/>
                  </a:lnTo>
                  <a:lnTo>
                    <a:pt x="70" y="1646"/>
                  </a:lnTo>
                  <a:lnTo>
                    <a:pt x="45" y="1614"/>
                  </a:lnTo>
                  <a:lnTo>
                    <a:pt x="26" y="1580"/>
                  </a:lnTo>
                  <a:lnTo>
                    <a:pt x="13" y="1542"/>
                  </a:lnTo>
                  <a:lnTo>
                    <a:pt x="3" y="1503"/>
                  </a:lnTo>
                  <a:lnTo>
                    <a:pt x="0" y="1462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3" y="200"/>
                  </a:lnTo>
                  <a:lnTo>
                    <a:pt x="26" y="163"/>
                  </a:lnTo>
                  <a:lnTo>
                    <a:pt x="45" y="128"/>
                  </a:lnTo>
                  <a:lnTo>
                    <a:pt x="70" y="96"/>
                  </a:lnTo>
                  <a:lnTo>
                    <a:pt x="97" y="69"/>
                  </a:lnTo>
                  <a:lnTo>
                    <a:pt x="129" y="45"/>
                  </a:lnTo>
                  <a:lnTo>
                    <a:pt x="163" y="25"/>
                  </a:lnTo>
                  <a:lnTo>
                    <a:pt x="201" y="12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5474D5BE-F032-470C-B101-38DA7D93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1" y="1340"/>
              <a:ext cx="306" cy="274"/>
            </a:xfrm>
            <a:custGeom>
              <a:avLst/>
              <a:gdLst>
                <a:gd name="T0" fmla="*/ 1293 w 2136"/>
                <a:gd name="T1" fmla="*/ 1631 h 1912"/>
                <a:gd name="T2" fmla="*/ 1405 w 2136"/>
                <a:gd name="T3" fmla="*/ 1799 h 1912"/>
                <a:gd name="T4" fmla="*/ 1455 w 2136"/>
                <a:gd name="T5" fmla="*/ 1811 h 1912"/>
                <a:gd name="T6" fmla="*/ 1493 w 2136"/>
                <a:gd name="T7" fmla="*/ 1841 h 1912"/>
                <a:gd name="T8" fmla="*/ 1515 w 2136"/>
                <a:gd name="T9" fmla="*/ 1886 h 1912"/>
                <a:gd name="T10" fmla="*/ 618 w 2136"/>
                <a:gd name="T11" fmla="*/ 1912 h 1912"/>
                <a:gd name="T12" fmla="*/ 630 w 2136"/>
                <a:gd name="T13" fmla="*/ 1862 h 1912"/>
                <a:gd name="T14" fmla="*/ 660 w 2136"/>
                <a:gd name="T15" fmla="*/ 1824 h 1912"/>
                <a:gd name="T16" fmla="*/ 705 w 2136"/>
                <a:gd name="T17" fmla="*/ 1802 h 1912"/>
                <a:gd name="T18" fmla="*/ 843 w 2136"/>
                <a:gd name="T19" fmla="*/ 1799 h 1912"/>
                <a:gd name="T20" fmla="*/ 168 w 2136"/>
                <a:gd name="T21" fmla="*/ 169 h 1912"/>
                <a:gd name="T22" fmla="*/ 1968 w 2136"/>
                <a:gd name="T23" fmla="*/ 1293 h 1912"/>
                <a:gd name="T24" fmla="*/ 168 w 2136"/>
                <a:gd name="T25" fmla="*/ 169 h 1912"/>
                <a:gd name="T26" fmla="*/ 483 w 2136"/>
                <a:gd name="T27" fmla="*/ 0 h 1912"/>
                <a:gd name="T28" fmla="*/ 663 w 2136"/>
                <a:gd name="T29" fmla="*/ 0 h 1912"/>
                <a:gd name="T30" fmla="*/ 829 w 2136"/>
                <a:gd name="T31" fmla="*/ 0 h 1912"/>
                <a:gd name="T32" fmla="*/ 989 w 2136"/>
                <a:gd name="T33" fmla="*/ 0 h 1912"/>
                <a:gd name="T34" fmla="*/ 1226 w 2136"/>
                <a:gd name="T35" fmla="*/ 0 h 1912"/>
                <a:gd name="T36" fmla="*/ 1389 w 2136"/>
                <a:gd name="T37" fmla="*/ 0 h 1912"/>
                <a:gd name="T38" fmla="*/ 1561 w 2136"/>
                <a:gd name="T39" fmla="*/ 0 h 1912"/>
                <a:gd name="T40" fmla="*/ 1751 w 2136"/>
                <a:gd name="T41" fmla="*/ 0 h 1912"/>
                <a:gd name="T42" fmla="*/ 1968 w 2136"/>
                <a:gd name="T43" fmla="*/ 0 h 1912"/>
                <a:gd name="T44" fmla="*/ 2026 w 2136"/>
                <a:gd name="T45" fmla="*/ 11 h 1912"/>
                <a:gd name="T46" fmla="*/ 2076 w 2136"/>
                <a:gd name="T47" fmla="*/ 40 h 1912"/>
                <a:gd name="T48" fmla="*/ 2113 w 2136"/>
                <a:gd name="T49" fmla="*/ 83 h 1912"/>
                <a:gd name="T50" fmla="*/ 2134 w 2136"/>
                <a:gd name="T51" fmla="*/ 138 h 1912"/>
                <a:gd name="T52" fmla="*/ 2136 w 2136"/>
                <a:gd name="T53" fmla="*/ 570 h 1912"/>
                <a:gd name="T54" fmla="*/ 2136 w 2136"/>
                <a:gd name="T55" fmla="*/ 822 h 1912"/>
                <a:gd name="T56" fmla="*/ 2134 w 2136"/>
                <a:gd name="T57" fmla="*/ 1380 h 1912"/>
                <a:gd name="T58" fmla="*/ 2113 w 2136"/>
                <a:gd name="T59" fmla="*/ 1435 h 1912"/>
                <a:gd name="T60" fmla="*/ 2076 w 2136"/>
                <a:gd name="T61" fmla="*/ 1479 h 1912"/>
                <a:gd name="T62" fmla="*/ 2026 w 2136"/>
                <a:gd name="T63" fmla="*/ 1507 h 1912"/>
                <a:gd name="T64" fmla="*/ 1968 w 2136"/>
                <a:gd name="T65" fmla="*/ 1518 h 1912"/>
                <a:gd name="T66" fmla="*/ 138 w 2136"/>
                <a:gd name="T67" fmla="*/ 1516 h 1912"/>
                <a:gd name="T68" fmla="*/ 83 w 2136"/>
                <a:gd name="T69" fmla="*/ 1495 h 1912"/>
                <a:gd name="T70" fmla="*/ 39 w 2136"/>
                <a:gd name="T71" fmla="*/ 1458 h 1912"/>
                <a:gd name="T72" fmla="*/ 11 w 2136"/>
                <a:gd name="T73" fmla="*/ 1408 h 1912"/>
                <a:gd name="T74" fmla="*/ 0 w 2136"/>
                <a:gd name="T75" fmla="*/ 1350 h 1912"/>
                <a:gd name="T76" fmla="*/ 0 w 2136"/>
                <a:gd name="T77" fmla="*/ 822 h 1912"/>
                <a:gd name="T78" fmla="*/ 0 w 2136"/>
                <a:gd name="T79" fmla="*/ 169 h 1912"/>
                <a:gd name="T80" fmla="*/ 11 w 2136"/>
                <a:gd name="T81" fmla="*/ 110 h 1912"/>
                <a:gd name="T82" fmla="*/ 39 w 2136"/>
                <a:gd name="T83" fmla="*/ 60 h 1912"/>
                <a:gd name="T84" fmla="*/ 83 w 2136"/>
                <a:gd name="T85" fmla="*/ 23 h 1912"/>
                <a:gd name="T86" fmla="*/ 138 w 2136"/>
                <a:gd name="T87" fmla="*/ 3 h 1912"/>
                <a:gd name="T88" fmla="*/ 280 w 2136"/>
                <a:gd name="T89" fmla="*/ 0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36" h="1912">
                  <a:moveTo>
                    <a:pt x="843" y="1631"/>
                  </a:moveTo>
                  <a:lnTo>
                    <a:pt x="1293" y="1631"/>
                  </a:lnTo>
                  <a:lnTo>
                    <a:pt x="1293" y="1799"/>
                  </a:lnTo>
                  <a:lnTo>
                    <a:pt x="1405" y="1799"/>
                  </a:lnTo>
                  <a:lnTo>
                    <a:pt x="1431" y="1802"/>
                  </a:lnTo>
                  <a:lnTo>
                    <a:pt x="1455" y="1811"/>
                  </a:lnTo>
                  <a:lnTo>
                    <a:pt x="1476" y="1824"/>
                  </a:lnTo>
                  <a:lnTo>
                    <a:pt x="1493" y="1841"/>
                  </a:lnTo>
                  <a:lnTo>
                    <a:pt x="1506" y="1862"/>
                  </a:lnTo>
                  <a:lnTo>
                    <a:pt x="1515" y="1886"/>
                  </a:lnTo>
                  <a:lnTo>
                    <a:pt x="1518" y="1912"/>
                  </a:lnTo>
                  <a:lnTo>
                    <a:pt x="618" y="1912"/>
                  </a:lnTo>
                  <a:lnTo>
                    <a:pt x="621" y="1886"/>
                  </a:lnTo>
                  <a:lnTo>
                    <a:pt x="630" y="1862"/>
                  </a:lnTo>
                  <a:lnTo>
                    <a:pt x="643" y="1841"/>
                  </a:lnTo>
                  <a:lnTo>
                    <a:pt x="660" y="1824"/>
                  </a:lnTo>
                  <a:lnTo>
                    <a:pt x="681" y="1811"/>
                  </a:lnTo>
                  <a:lnTo>
                    <a:pt x="705" y="1802"/>
                  </a:lnTo>
                  <a:lnTo>
                    <a:pt x="731" y="1799"/>
                  </a:lnTo>
                  <a:lnTo>
                    <a:pt x="843" y="1799"/>
                  </a:lnTo>
                  <a:lnTo>
                    <a:pt x="843" y="1631"/>
                  </a:lnTo>
                  <a:close/>
                  <a:moveTo>
                    <a:pt x="168" y="169"/>
                  </a:moveTo>
                  <a:lnTo>
                    <a:pt x="168" y="1293"/>
                  </a:lnTo>
                  <a:lnTo>
                    <a:pt x="1968" y="1293"/>
                  </a:lnTo>
                  <a:lnTo>
                    <a:pt x="1968" y="169"/>
                  </a:lnTo>
                  <a:lnTo>
                    <a:pt x="168" y="169"/>
                  </a:lnTo>
                  <a:close/>
                  <a:moveTo>
                    <a:pt x="385" y="0"/>
                  </a:moveTo>
                  <a:lnTo>
                    <a:pt x="483" y="0"/>
                  </a:lnTo>
                  <a:lnTo>
                    <a:pt x="575" y="0"/>
                  </a:lnTo>
                  <a:lnTo>
                    <a:pt x="663" y="0"/>
                  </a:lnTo>
                  <a:lnTo>
                    <a:pt x="747" y="0"/>
                  </a:lnTo>
                  <a:lnTo>
                    <a:pt x="829" y="0"/>
                  </a:lnTo>
                  <a:lnTo>
                    <a:pt x="910" y="0"/>
                  </a:lnTo>
                  <a:lnTo>
                    <a:pt x="989" y="0"/>
                  </a:lnTo>
                  <a:lnTo>
                    <a:pt x="1147" y="0"/>
                  </a:lnTo>
                  <a:lnTo>
                    <a:pt x="1226" y="0"/>
                  </a:lnTo>
                  <a:lnTo>
                    <a:pt x="1307" y="0"/>
                  </a:lnTo>
                  <a:lnTo>
                    <a:pt x="1389" y="0"/>
                  </a:lnTo>
                  <a:lnTo>
                    <a:pt x="1473" y="0"/>
                  </a:lnTo>
                  <a:lnTo>
                    <a:pt x="1561" y="0"/>
                  </a:lnTo>
                  <a:lnTo>
                    <a:pt x="1653" y="0"/>
                  </a:lnTo>
                  <a:lnTo>
                    <a:pt x="1751" y="0"/>
                  </a:lnTo>
                  <a:lnTo>
                    <a:pt x="1856" y="0"/>
                  </a:lnTo>
                  <a:lnTo>
                    <a:pt x="1968" y="0"/>
                  </a:ln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40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6" y="570"/>
                  </a:lnTo>
                  <a:lnTo>
                    <a:pt x="2136" y="696"/>
                  </a:lnTo>
                  <a:lnTo>
                    <a:pt x="2136" y="822"/>
                  </a:lnTo>
                  <a:lnTo>
                    <a:pt x="2136" y="1350"/>
                  </a:lnTo>
                  <a:lnTo>
                    <a:pt x="2134" y="1380"/>
                  </a:lnTo>
                  <a:lnTo>
                    <a:pt x="2125" y="1408"/>
                  </a:lnTo>
                  <a:lnTo>
                    <a:pt x="2113" y="1435"/>
                  </a:lnTo>
                  <a:lnTo>
                    <a:pt x="2097" y="1458"/>
                  </a:lnTo>
                  <a:lnTo>
                    <a:pt x="2076" y="1479"/>
                  </a:lnTo>
                  <a:lnTo>
                    <a:pt x="2053" y="1495"/>
                  </a:lnTo>
                  <a:lnTo>
                    <a:pt x="2026" y="1507"/>
                  </a:lnTo>
                  <a:lnTo>
                    <a:pt x="1998" y="1516"/>
                  </a:lnTo>
                  <a:lnTo>
                    <a:pt x="1968" y="1518"/>
                  </a:lnTo>
                  <a:lnTo>
                    <a:pt x="168" y="1518"/>
                  </a:lnTo>
                  <a:lnTo>
                    <a:pt x="138" y="1516"/>
                  </a:lnTo>
                  <a:lnTo>
                    <a:pt x="110" y="1507"/>
                  </a:lnTo>
                  <a:lnTo>
                    <a:pt x="83" y="1495"/>
                  </a:lnTo>
                  <a:lnTo>
                    <a:pt x="60" y="1479"/>
                  </a:lnTo>
                  <a:lnTo>
                    <a:pt x="39" y="1458"/>
                  </a:lnTo>
                  <a:lnTo>
                    <a:pt x="23" y="1435"/>
                  </a:lnTo>
                  <a:lnTo>
                    <a:pt x="11" y="1408"/>
                  </a:lnTo>
                  <a:lnTo>
                    <a:pt x="2" y="1380"/>
                  </a:lnTo>
                  <a:lnTo>
                    <a:pt x="0" y="1350"/>
                  </a:lnTo>
                  <a:lnTo>
                    <a:pt x="0" y="948"/>
                  </a:lnTo>
                  <a:lnTo>
                    <a:pt x="0" y="822"/>
                  </a:lnTo>
                  <a:lnTo>
                    <a:pt x="0" y="696"/>
                  </a:lnTo>
                  <a:lnTo>
                    <a:pt x="0" y="169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3" y="83"/>
                  </a:lnTo>
                  <a:lnTo>
                    <a:pt x="39" y="60"/>
                  </a:lnTo>
                  <a:lnTo>
                    <a:pt x="60" y="40"/>
                  </a:lnTo>
                  <a:lnTo>
                    <a:pt x="83" y="23"/>
                  </a:lnTo>
                  <a:lnTo>
                    <a:pt x="110" y="11"/>
                  </a:lnTo>
                  <a:lnTo>
                    <a:pt x="138" y="3"/>
                  </a:lnTo>
                  <a:lnTo>
                    <a:pt x="168" y="0"/>
                  </a:lnTo>
                  <a:lnTo>
                    <a:pt x="280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6DCFF36-FE06-4215-A533-C741770033B6}"/>
              </a:ext>
            </a:extLst>
          </p:cNvPr>
          <p:cNvGrpSpPr>
            <a:grpSpLocks noChangeAspect="1"/>
          </p:cNvGrpSpPr>
          <p:nvPr/>
        </p:nvGrpSpPr>
        <p:grpSpPr>
          <a:xfrm>
            <a:off x="7284570" y="2310828"/>
            <a:ext cx="527035" cy="527033"/>
            <a:chOff x="16596062" y="1847874"/>
            <a:chExt cx="939800" cy="939800"/>
          </a:xfrm>
        </p:grpSpPr>
        <p:sp useBgFill="1">
          <p:nvSpPr>
            <p:cNvPr id="119" name="Freeform 144">
              <a:extLst>
                <a:ext uri="{FF2B5EF4-FFF2-40B4-BE49-F238E27FC236}">
                  <a16:creationId xmlns:a16="http://schemas.microsoft.com/office/drawing/2014/main" id="{822BC25A-23BE-4E60-8C04-68189D3D0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6062" y="1847874"/>
              <a:ext cx="939800" cy="939800"/>
            </a:xfrm>
            <a:custGeom>
              <a:avLst/>
              <a:gdLst>
                <a:gd name="T0" fmla="*/ 2695 w 2960"/>
                <a:gd name="T1" fmla="*/ 343 h 2960"/>
                <a:gd name="T2" fmla="*/ 2221 w 2960"/>
                <a:gd name="T3" fmla="*/ 1348 h 2960"/>
                <a:gd name="T4" fmla="*/ 2331 w 2960"/>
                <a:gd name="T5" fmla="*/ 1492 h 2960"/>
                <a:gd name="T6" fmla="*/ 2330 w 2960"/>
                <a:gd name="T7" fmla="*/ 1586 h 2960"/>
                <a:gd name="T8" fmla="*/ 2301 w 2960"/>
                <a:gd name="T9" fmla="*/ 1689 h 2960"/>
                <a:gd name="T10" fmla="*/ 2244 w 2960"/>
                <a:gd name="T11" fmla="*/ 1799 h 2960"/>
                <a:gd name="T12" fmla="*/ 2158 w 2960"/>
                <a:gd name="T13" fmla="*/ 1916 h 2960"/>
                <a:gd name="T14" fmla="*/ 2239 w 2960"/>
                <a:gd name="T15" fmla="*/ 1977 h 2960"/>
                <a:gd name="T16" fmla="*/ 2291 w 2960"/>
                <a:gd name="T17" fmla="*/ 2005 h 2960"/>
                <a:gd name="T18" fmla="*/ 2337 w 2960"/>
                <a:gd name="T19" fmla="*/ 2053 h 2960"/>
                <a:gd name="T20" fmla="*/ 2366 w 2960"/>
                <a:gd name="T21" fmla="*/ 2117 h 2960"/>
                <a:gd name="T22" fmla="*/ 2372 w 2960"/>
                <a:gd name="T23" fmla="*/ 2186 h 2960"/>
                <a:gd name="T24" fmla="*/ 2355 w 2960"/>
                <a:gd name="T25" fmla="*/ 2254 h 2960"/>
                <a:gd name="T26" fmla="*/ 2314 w 2960"/>
                <a:gd name="T27" fmla="*/ 2313 h 2960"/>
                <a:gd name="T28" fmla="*/ 2262 w 2960"/>
                <a:gd name="T29" fmla="*/ 2352 h 2960"/>
                <a:gd name="T30" fmla="*/ 2202 w 2960"/>
                <a:gd name="T31" fmla="*/ 2371 h 2960"/>
                <a:gd name="T32" fmla="*/ 2137 w 2960"/>
                <a:gd name="T33" fmla="*/ 2371 h 2960"/>
                <a:gd name="T34" fmla="*/ 2076 w 2960"/>
                <a:gd name="T35" fmla="*/ 2352 h 2960"/>
                <a:gd name="T36" fmla="*/ 2024 w 2960"/>
                <a:gd name="T37" fmla="*/ 2314 h 2960"/>
                <a:gd name="T38" fmla="*/ 1989 w 2960"/>
                <a:gd name="T39" fmla="*/ 2266 h 2960"/>
                <a:gd name="T40" fmla="*/ 1970 w 2960"/>
                <a:gd name="T41" fmla="*/ 2212 h 2960"/>
                <a:gd name="T42" fmla="*/ 1856 w 2960"/>
                <a:gd name="T43" fmla="*/ 2205 h 2960"/>
                <a:gd name="T44" fmla="*/ 1741 w 2960"/>
                <a:gd name="T45" fmla="*/ 2277 h 2960"/>
                <a:gd name="T46" fmla="*/ 1635 w 2960"/>
                <a:gd name="T47" fmla="*/ 2319 h 2960"/>
                <a:gd name="T48" fmla="*/ 1536 w 2960"/>
                <a:gd name="T49" fmla="*/ 2334 h 2960"/>
                <a:gd name="T50" fmla="*/ 1453 w 2960"/>
                <a:gd name="T51" fmla="*/ 2325 h 2960"/>
                <a:gd name="T52" fmla="*/ 609 w 2960"/>
                <a:gd name="T53" fmla="*/ 2960 h 2960"/>
                <a:gd name="T54" fmla="*/ 0 w 2960"/>
                <a:gd name="T55" fmla="*/ 2351 h 2960"/>
                <a:gd name="T56" fmla="*/ 751 w 2960"/>
                <a:gd name="T57" fmla="*/ 1600 h 2960"/>
                <a:gd name="T58" fmla="*/ 740 w 2960"/>
                <a:gd name="T59" fmla="*/ 1531 h 2960"/>
                <a:gd name="T60" fmla="*/ 751 w 2960"/>
                <a:gd name="T61" fmla="*/ 1457 h 2960"/>
                <a:gd name="T62" fmla="*/ 780 w 2960"/>
                <a:gd name="T63" fmla="*/ 1381 h 2960"/>
                <a:gd name="T64" fmla="*/ 820 w 2960"/>
                <a:gd name="T65" fmla="*/ 1306 h 2960"/>
                <a:gd name="T66" fmla="*/ 867 w 2960"/>
                <a:gd name="T67" fmla="*/ 1233 h 2960"/>
                <a:gd name="T68" fmla="*/ 918 w 2960"/>
                <a:gd name="T69" fmla="*/ 1167 h 2960"/>
                <a:gd name="T70" fmla="*/ 965 w 2960"/>
                <a:gd name="T71" fmla="*/ 1110 h 2960"/>
                <a:gd name="T72" fmla="*/ 1006 w 2960"/>
                <a:gd name="T73" fmla="*/ 1065 h 2960"/>
                <a:gd name="T74" fmla="*/ 1035 w 2960"/>
                <a:gd name="T75" fmla="*/ 1035 h 2960"/>
                <a:gd name="T76" fmla="*/ 1071 w 2960"/>
                <a:gd name="T77" fmla="*/ 1000 h 2960"/>
                <a:gd name="T78" fmla="*/ 1123 w 2960"/>
                <a:gd name="T79" fmla="*/ 954 h 2960"/>
                <a:gd name="T80" fmla="*/ 1186 w 2960"/>
                <a:gd name="T81" fmla="*/ 902 h 2960"/>
                <a:gd name="T82" fmla="*/ 1259 w 2960"/>
                <a:gd name="T83" fmla="*/ 849 h 2960"/>
                <a:gd name="T84" fmla="*/ 1336 w 2960"/>
                <a:gd name="T85" fmla="*/ 802 h 2960"/>
                <a:gd name="T86" fmla="*/ 1416 w 2960"/>
                <a:gd name="T87" fmla="*/ 765 h 2960"/>
                <a:gd name="T88" fmla="*/ 1495 w 2960"/>
                <a:gd name="T89" fmla="*/ 744 h 2960"/>
                <a:gd name="T90" fmla="*/ 1557 w 2960"/>
                <a:gd name="T91" fmla="*/ 742 h 2960"/>
                <a:gd name="T92" fmla="*/ 1600 w 2960"/>
                <a:gd name="T93" fmla="*/ 752 h 2960"/>
                <a:gd name="T94" fmla="*/ 2351 w 2960"/>
                <a:gd name="T95" fmla="*/ 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60" h="2960">
                  <a:moveTo>
                    <a:pt x="2351" y="0"/>
                  </a:moveTo>
                  <a:lnTo>
                    <a:pt x="2695" y="343"/>
                  </a:lnTo>
                  <a:lnTo>
                    <a:pt x="2960" y="609"/>
                  </a:lnTo>
                  <a:lnTo>
                    <a:pt x="2221" y="1348"/>
                  </a:lnTo>
                  <a:lnTo>
                    <a:pt x="2325" y="1453"/>
                  </a:lnTo>
                  <a:lnTo>
                    <a:pt x="2331" y="1492"/>
                  </a:lnTo>
                  <a:lnTo>
                    <a:pt x="2334" y="1538"/>
                  </a:lnTo>
                  <a:lnTo>
                    <a:pt x="2330" y="1586"/>
                  </a:lnTo>
                  <a:lnTo>
                    <a:pt x="2319" y="1637"/>
                  </a:lnTo>
                  <a:lnTo>
                    <a:pt x="2301" y="1689"/>
                  </a:lnTo>
                  <a:lnTo>
                    <a:pt x="2276" y="1742"/>
                  </a:lnTo>
                  <a:lnTo>
                    <a:pt x="2244" y="1799"/>
                  </a:lnTo>
                  <a:lnTo>
                    <a:pt x="2204" y="1856"/>
                  </a:lnTo>
                  <a:lnTo>
                    <a:pt x="2158" y="1916"/>
                  </a:lnTo>
                  <a:lnTo>
                    <a:pt x="2212" y="1970"/>
                  </a:lnTo>
                  <a:lnTo>
                    <a:pt x="2239" y="1977"/>
                  </a:lnTo>
                  <a:lnTo>
                    <a:pt x="2266" y="1989"/>
                  </a:lnTo>
                  <a:lnTo>
                    <a:pt x="2291" y="2005"/>
                  </a:lnTo>
                  <a:lnTo>
                    <a:pt x="2313" y="2024"/>
                  </a:lnTo>
                  <a:lnTo>
                    <a:pt x="2337" y="2053"/>
                  </a:lnTo>
                  <a:lnTo>
                    <a:pt x="2355" y="2083"/>
                  </a:lnTo>
                  <a:lnTo>
                    <a:pt x="2366" y="2117"/>
                  </a:lnTo>
                  <a:lnTo>
                    <a:pt x="2372" y="2151"/>
                  </a:lnTo>
                  <a:lnTo>
                    <a:pt x="2372" y="2186"/>
                  </a:lnTo>
                  <a:lnTo>
                    <a:pt x="2366" y="2221"/>
                  </a:lnTo>
                  <a:lnTo>
                    <a:pt x="2355" y="2254"/>
                  </a:lnTo>
                  <a:lnTo>
                    <a:pt x="2337" y="2285"/>
                  </a:lnTo>
                  <a:lnTo>
                    <a:pt x="2314" y="2313"/>
                  </a:lnTo>
                  <a:lnTo>
                    <a:pt x="2289" y="2335"/>
                  </a:lnTo>
                  <a:lnTo>
                    <a:pt x="2262" y="2352"/>
                  </a:lnTo>
                  <a:lnTo>
                    <a:pt x="2232" y="2364"/>
                  </a:lnTo>
                  <a:lnTo>
                    <a:pt x="2202" y="2371"/>
                  </a:lnTo>
                  <a:lnTo>
                    <a:pt x="2169" y="2374"/>
                  </a:lnTo>
                  <a:lnTo>
                    <a:pt x="2137" y="2371"/>
                  </a:lnTo>
                  <a:lnTo>
                    <a:pt x="2105" y="2364"/>
                  </a:lnTo>
                  <a:lnTo>
                    <a:pt x="2076" y="2352"/>
                  </a:lnTo>
                  <a:lnTo>
                    <a:pt x="2049" y="2335"/>
                  </a:lnTo>
                  <a:lnTo>
                    <a:pt x="2024" y="2314"/>
                  </a:lnTo>
                  <a:lnTo>
                    <a:pt x="2005" y="2291"/>
                  </a:lnTo>
                  <a:lnTo>
                    <a:pt x="1989" y="2266"/>
                  </a:lnTo>
                  <a:lnTo>
                    <a:pt x="1977" y="2239"/>
                  </a:lnTo>
                  <a:lnTo>
                    <a:pt x="1970" y="2212"/>
                  </a:lnTo>
                  <a:lnTo>
                    <a:pt x="1916" y="2158"/>
                  </a:lnTo>
                  <a:lnTo>
                    <a:pt x="1856" y="2205"/>
                  </a:lnTo>
                  <a:lnTo>
                    <a:pt x="1798" y="2244"/>
                  </a:lnTo>
                  <a:lnTo>
                    <a:pt x="1741" y="2277"/>
                  </a:lnTo>
                  <a:lnTo>
                    <a:pt x="1687" y="2302"/>
                  </a:lnTo>
                  <a:lnTo>
                    <a:pt x="1635" y="2319"/>
                  </a:lnTo>
                  <a:lnTo>
                    <a:pt x="1584" y="2330"/>
                  </a:lnTo>
                  <a:lnTo>
                    <a:pt x="1536" y="2334"/>
                  </a:lnTo>
                  <a:lnTo>
                    <a:pt x="1492" y="2331"/>
                  </a:lnTo>
                  <a:lnTo>
                    <a:pt x="1453" y="2325"/>
                  </a:lnTo>
                  <a:lnTo>
                    <a:pt x="1348" y="2221"/>
                  </a:lnTo>
                  <a:lnTo>
                    <a:pt x="609" y="2960"/>
                  </a:lnTo>
                  <a:lnTo>
                    <a:pt x="265" y="2617"/>
                  </a:lnTo>
                  <a:lnTo>
                    <a:pt x="0" y="2351"/>
                  </a:lnTo>
                  <a:lnTo>
                    <a:pt x="311" y="2040"/>
                  </a:lnTo>
                  <a:lnTo>
                    <a:pt x="751" y="1600"/>
                  </a:lnTo>
                  <a:lnTo>
                    <a:pt x="742" y="1566"/>
                  </a:lnTo>
                  <a:lnTo>
                    <a:pt x="740" y="1531"/>
                  </a:lnTo>
                  <a:lnTo>
                    <a:pt x="744" y="1495"/>
                  </a:lnTo>
                  <a:lnTo>
                    <a:pt x="751" y="1457"/>
                  </a:lnTo>
                  <a:lnTo>
                    <a:pt x="763" y="1420"/>
                  </a:lnTo>
                  <a:lnTo>
                    <a:pt x="780" y="1381"/>
                  </a:lnTo>
                  <a:lnTo>
                    <a:pt x="798" y="1343"/>
                  </a:lnTo>
                  <a:lnTo>
                    <a:pt x="820" y="1306"/>
                  </a:lnTo>
                  <a:lnTo>
                    <a:pt x="843" y="1268"/>
                  </a:lnTo>
                  <a:lnTo>
                    <a:pt x="867" y="1233"/>
                  </a:lnTo>
                  <a:lnTo>
                    <a:pt x="892" y="1199"/>
                  </a:lnTo>
                  <a:lnTo>
                    <a:pt x="918" y="1167"/>
                  </a:lnTo>
                  <a:lnTo>
                    <a:pt x="942" y="1138"/>
                  </a:lnTo>
                  <a:lnTo>
                    <a:pt x="965" y="1110"/>
                  </a:lnTo>
                  <a:lnTo>
                    <a:pt x="987" y="1086"/>
                  </a:lnTo>
                  <a:lnTo>
                    <a:pt x="1006" y="1065"/>
                  </a:lnTo>
                  <a:lnTo>
                    <a:pt x="1023" y="1048"/>
                  </a:lnTo>
                  <a:lnTo>
                    <a:pt x="1035" y="1035"/>
                  </a:lnTo>
                  <a:lnTo>
                    <a:pt x="1052" y="1019"/>
                  </a:lnTo>
                  <a:lnTo>
                    <a:pt x="1071" y="1000"/>
                  </a:lnTo>
                  <a:lnTo>
                    <a:pt x="1096" y="978"/>
                  </a:lnTo>
                  <a:lnTo>
                    <a:pt x="1123" y="954"/>
                  </a:lnTo>
                  <a:lnTo>
                    <a:pt x="1154" y="929"/>
                  </a:lnTo>
                  <a:lnTo>
                    <a:pt x="1186" y="902"/>
                  </a:lnTo>
                  <a:lnTo>
                    <a:pt x="1221" y="875"/>
                  </a:lnTo>
                  <a:lnTo>
                    <a:pt x="1259" y="849"/>
                  </a:lnTo>
                  <a:lnTo>
                    <a:pt x="1296" y="825"/>
                  </a:lnTo>
                  <a:lnTo>
                    <a:pt x="1336" y="802"/>
                  </a:lnTo>
                  <a:lnTo>
                    <a:pt x="1376" y="781"/>
                  </a:lnTo>
                  <a:lnTo>
                    <a:pt x="1416" y="765"/>
                  </a:lnTo>
                  <a:lnTo>
                    <a:pt x="1455" y="752"/>
                  </a:lnTo>
                  <a:lnTo>
                    <a:pt x="1495" y="744"/>
                  </a:lnTo>
                  <a:lnTo>
                    <a:pt x="1532" y="741"/>
                  </a:lnTo>
                  <a:lnTo>
                    <a:pt x="1557" y="742"/>
                  </a:lnTo>
                  <a:lnTo>
                    <a:pt x="1579" y="746"/>
                  </a:lnTo>
                  <a:lnTo>
                    <a:pt x="1600" y="752"/>
                  </a:lnTo>
                  <a:lnTo>
                    <a:pt x="1885" y="466"/>
                  </a:lnTo>
                  <a:lnTo>
                    <a:pt x="2351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A14702C-656D-45C4-B5B4-AECB5BCBF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9112" y="2120924"/>
              <a:ext cx="233363" cy="233363"/>
            </a:xfrm>
            <a:custGeom>
              <a:avLst/>
              <a:gdLst>
                <a:gd name="T0" fmla="*/ 661 w 735"/>
                <a:gd name="T1" fmla="*/ 0 h 735"/>
                <a:gd name="T2" fmla="*/ 684 w 735"/>
                <a:gd name="T3" fmla="*/ 0 h 735"/>
                <a:gd name="T4" fmla="*/ 704 w 735"/>
                <a:gd name="T5" fmla="*/ 6 h 735"/>
                <a:gd name="T6" fmla="*/ 719 w 735"/>
                <a:gd name="T7" fmla="*/ 16 h 735"/>
                <a:gd name="T8" fmla="*/ 729 w 735"/>
                <a:gd name="T9" fmla="*/ 31 h 735"/>
                <a:gd name="T10" fmla="*/ 734 w 735"/>
                <a:gd name="T11" fmla="*/ 50 h 735"/>
                <a:gd name="T12" fmla="*/ 735 w 735"/>
                <a:gd name="T13" fmla="*/ 72 h 735"/>
                <a:gd name="T14" fmla="*/ 730 w 735"/>
                <a:gd name="T15" fmla="*/ 99 h 735"/>
                <a:gd name="T16" fmla="*/ 722 w 735"/>
                <a:gd name="T17" fmla="*/ 128 h 735"/>
                <a:gd name="T18" fmla="*/ 710 w 735"/>
                <a:gd name="T19" fmla="*/ 161 h 735"/>
                <a:gd name="T20" fmla="*/ 693 w 735"/>
                <a:gd name="T21" fmla="*/ 196 h 735"/>
                <a:gd name="T22" fmla="*/ 671 w 735"/>
                <a:gd name="T23" fmla="*/ 232 h 735"/>
                <a:gd name="T24" fmla="*/ 647 w 735"/>
                <a:gd name="T25" fmla="*/ 271 h 735"/>
                <a:gd name="T26" fmla="*/ 619 w 735"/>
                <a:gd name="T27" fmla="*/ 309 h 735"/>
                <a:gd name="T28" fmla="*/ 588 w 735"/>
                <a:gd name="T29" fmla="*/ 351 h 735"/>
                <a:gd name="T30" fmla="*/ 554 w 735"/>
                <a:gd name="T31" fmla="*/ 392 h 735"/>
                <a:gd name="T32" fmla="*/ 516 w 735"/>
                <a:gd name="T33" fmla="*/ 434 h 735"/>
                <a:gd name="T34" fmla="*/ 475 w 735"/>
                <a:gd name="T35" fmla="*/ 475 h 735"/>
                <a:gd name="T36" fmla="*/ 434 w 735"/>
                <a:gd name="T37" fmla="*/ 516 h 735"/>
                <a:gd name="T38" fmla="*/ 392 w 735"/>
                <a:gd name="T39" fmla="*/ 554 h 735"/>
                <a:gd name="T40" fmla="*/ 351 w 735"/>
                <a:gd name="T41" fmla="*/ 588 h 735"/>
                <a:gd name="T42" fmla="*/ 309 w 735"/>
                <a:gd name="T43" fmla="*/ 619 h 735"/>
                <a:gd name="T44" fmla="*/ 271 w 735"/>
                <a:gd name="T45" fmla="*/ 647 h 735"/>
                <a:gd name="T46" fmla="*/ 232 w 735"/>
                <a:gd name="T47" fmla="*/ 672 h 735"/>
                <a:gd name="T48" fmla="*/ 196 w 735"/>
                <a:gd name="T49" fmla="*/ 693 h 735"/>
                <a:gd name="T50" fmla="*/ 161 w 735"/>
                <a:gd name="T51" fmla="*/ 710 h 735"/>
                <a:gd name="T52" fmla="*/ 128 w 735"/>
                <a:gd name="T53" fmla="*/ 722 h 735"/>
                <a:gd name="T54" fmla="*/ 99 w 735"/>
                <a:gd name="T55" fmla="*/ 730 h 735"/>
                <a:gd name="T56" fmla="*/ 72 w 735"/>
                <a:gd name="T57" fmla="*/ 735 h 735"/>
                <a:gd name="T58" fmla="*/ 50 w 735"/>
                <a:gd name="T59" fmla="*/ 734 h 735"/>
                <a:gd name="T60" fmla="*/ 31 w 735"/>
                <a:gd name="T61" fmla="*/ 729 h 735"/>
                <a:gd name="T62" fmla="*/ 16 w 735"/>
                <a:gd name="T63" fmla="*/ 719 h 735"/>
                <a:gd name="T64" fmla="*/ 6 w 735"/>
                <a:gd name="T65" fmla="*/ 704 h 735"/>
                <a:gd name="T66" fmla="*/ 0 w 735"/>
                <a:gd name="T67" fmla="*/ 684 h 735"/>
                <a:gd name="T68" fmla="*/ 0 w 735"/>
                <a:gd name="T69" fmla="*/ 661 h 735"/>
                <a:gd name="T70" fmla="*/ 4 w 735"/>
                <a:gd name="T71" fmla="*/ 636 h 735"/>
                <a:gd name="T72" fmla="*/ 13 w 735"/>
                <a:gd name="T73" fmla="*/ 606 h 735"/>
                <a:gd name="T74" fmla="*/ 25 w 735"/>
                <a:gd name="T75" fmla="*/ 574 h 735"/>
                <a:gd name="T76" fmla="*/ 42 w 735"/>
                <a:gd name="T77" fmla="*/ 539 h 735"/>
                <a:gd name="T78" fmla="*/ 63 w 735"/>
                <a:gd name="T79" fmla="*/ 503 h 735"/>
                <a:gd name="T80" fmla="*/ 88 w 735"/>
                <a:gd name="T81" fmla="*/ 464 h 735"/>
                <a:gd name="T82" fmla="*/ 116 w 735"/>
                <a:gd name="T83" fmla="*/ 424 h 735"/>
                <a:gd name="T84" fmla="*/ 147 w 735"/>
                <a:gd name="T85" fmla="*/ 384 h 735"/>
                <a:gd name="T86" fmla="*/ 181 w 735"/>
                <a:gd name="T87" fmla="*/ 342 h 735"/>
                <a:gd name="T88" fmla="*/ 219 w 735"/>
                <a:gd name="T89" fmla="*/ 301 h 735"/>
                <a:gd name="T90" fmla="*/ 259 w 735"/>
                <a:gd name="T91" fmla="*/ 259 h 735"/>
                <a:gd name="T92" fmla="*/ 301 w 735"/>
                <a:gd name="T93" fmla="*/ 219 h 735"/>
                <a:gd name="T94" fmla="*/ 342 w 735"/>
                <a:gd name="T95" fmla="*/ 181 h 735"/>
                <a:gd name="T96" fmla="*/ 384 w 735"/>
                <a:gd name="T97" fmla="*/ 147 h 735"/>
                <a:gd name="T98" fmla="*/ 424 w 735"/>
                <a:gd name="T99" fmla="*/ 116 h 735"/>
                <a:gd name="T100" fmla="*/ 464 w 735"/>
                <a:gd name="T101" fmla="*/ 88 h 735"/>
                <a:gd name="T102" fmla="*/ 503 w 735"/>
                <a:gd name="T103" fmla="*/ 63 h 735"/>
                <a:gd name="T104" fmla="*/ 539 w 735"/>
                <a:gd name="T105" fmla="*/ 42 h 735"/>
                <a:gd name="T106" fmla="*/ 574 w 735"/>
                <a:gd name="T107" fmla="*/ 25 h 735"/>
                <a:gd name="T108" fmla="*/ 606 w 735"/>
                <a:gd name="T109" fmla="*/ 13 h 735"/>
                <a:gd name="T110" fmla="*/ 636 w 735"/>
                <a:gd name="T111" fmla="*/ 4 h 735"/>
                <a:gd name="T112" fmla="*/ 661 w 735"/>
                <a:gd name="T113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5" h="735">
                  <a:moveTo>
                    <a:pt x="661" y="0"/>
                  </a:moveTo>
                  <a:lnTo>
                    <a:pt x="684" y="0"/>
                  </a:lnTo>
                  <a:lnTo>
                    <a:pt x="704" y="6"/>
                  </a:lnTo>
                  <a:lnTo>
                    <a:pt x="719" y="16"/>
                  </a:lnTo>
                  <a:lnTo>
                    <a:pt x="729" y="31"/>
                  </a:lnTo>
                  <a:lnTo>
                    <a:pt x="734" y="50"/>
                  </a:lnTo>
                  <a:lnTo>
                    <a:pt x="735" y="72"/>
                  </a:lnTo>
                  <a:lnTo>
                    <a:pt x="730" y="99"/>
                  </a:lnTo>
                  <a:lnTo>
                    <a:pt x="722" y="128"/>
                  </a:lnTo>
                  <a:lnTo>
                    <a:pt x="710" y="161"/>
                  </a:lnTo>
                  <a:lnTo>
                    <a:pt x="693" y="196"/>
                  </a:lnTo>
                  <a:lnTo>
                    <a:pt x="671" y="232"/>
                  </a:lnTo>
                  <a:lnTo>
                    <a:pt x="647" y="271"/>
                  </a:lnTo>
                  <a:lnTo>
                    <a:pt x="619" y="309"/>
                  </a:lnTo>
                  <a:lnTo>
                    <a:pt x="588" y="351"/>
                  </a:lnTo>
                  <a:lnTo>
                    <a:pt x="554" y="392"/>
                  </a:lnTo>
                  <a:lnTo>
                    <a:pt x="516" y="434"/>
                  </a:lnTo>
                  <a:lnTo>
                    <a:pt x="475" y="475"/>
                  </a:lnTo>
                  <a:lnTo>
                    <a:pt x="434" y="516"/>
                  </a:lnTo>
                  <a:lnTo>
                    <a:pt x="392" y="554"/>
                  </a:lnTo>
                  <a:lnTo>
                    <a:pt x="351" y="588"/>
                  </a:lnTo>
                  <a:lnTo>
                    <a:pt x="309" y="619"/>
                  </a:lnTo>
                  <a:lnTo>
                    <a:pt x="271" y="647"/>
                  </a:lnTo>
                  <a:lnTo>
                    <a:pt x="232" y="672"/>
                  </a:lnTo>
                  <a:lnTo>
                    <a:pt x="196" y="693"/>
                  </a:lnTo>
                  <a:lnTo>
                    <a:pt x="161" y="710"/>
                  </a:lnTo>
                  <a:lnTo>
                    <a:pt x="128" y="722"/>
                  </a:lnTo>
                  <a:lnTo>
                    <a:pt x="99" y="730"/>
                  </a:lnTo>
                  <a:lnTo>
                    <a:pt x="72" y="735"/>
                  </a:lnTo>
                  <a:lnTo>
                    <a:pt x="50" y="734"/>
                  </a:lnTo>
                  <a:lnTo>
                    <a:pt x="31" y="729"/>
                  </a:lnTo>
                  <a:lnTo>
                    <a:pt x="16" y="719"/>
                  </a:lnTo>
                  <a:lnTo>
                    <a:pt x="6" y="704"/>
                  </a:lnTo>
                  <a:lnTo>
                    <a:pt x="0" y="684"/>
                  </a:lnTo>
                  <a:lnTo>
                    <a:pt x="0" y="661"/>
                  </a:lnTo>
                  <a:lnTo>
                    <a:pt x="4" y="636"/>
                  </a:lnTo>
                  <a:lnTo>
                    <a:pt x="13" y="606"/>
                  </a:lnTo>
                  <a:lnTo>
                    <a:pt x="25" y="574"/>
                  </a:lnTo>
                  <a:lnTo>
                    <a:pt x="42" y="539"/>
                  </a:lnTo>
                  <a:lnTo>
                    <a:pt x="63" y="503"/>
                  </a:lnTo>
                  <a:lnTo>
                    <a:pt x="88" y="464"/>
                  </a:lnTo>
                  <a:lnTo>
                    <a:pt x="116" y="424"/>
                  </a:lnTo>
                  <a:lnTo>
                    <a:pt x="147" y="384"/>
                  </a:lnTo>
                  <a:lnTo>
                    <a:pt x="181" y="342"/>
                  </a:lnTo>
                  <a:lnTo>
                    <a:pt x="219" y="301"/>
                  </a:lnTo>
                  <a:lnTo>
                    <a:pt x="259" y="259"/>
                  </a:lnTo>
                  <a:lnTo>
                    <a:pt x="301" y="219"/>
                  </a:lnTo>
                  <a:lnTo>
                    <a:pt x="342" y="181"/>
                  </a:lnTo>
                  <a:lnTo>
                    <a:pt x="384" y="147"/>
                  </a:lnTo>
                  <a:lnTo>
                    <a:pt x="424" y="116"/>
                  </a:lnTo>
                  <a:lnTo>
                    <a:pt x="464" y="88"/>
                  </a:lnTo>
                  <a:lnTo>
                    <a:pt x="503" y="63"/>
                  </a:lnTo>
                  <a:lnTo>
                    <a:pt x="539" y="42"/>
                  </a:lnTo>
                  <a:lnTo>
                    <a:pt x="574" y="25"/>
                  </a:lnTo>
                  <a:lnTo>
                    <a:pt x="606" y="13"/>
                  </a:lnTo>
                  <a:lnTo>
                    <a:pt x="636" y="4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6E6C3521-2262-4D34-B90D-BFBC4B87A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5324" y="2297136"/>
              <a:ext cx="266700" cy="266700"/>
            </a:xfrm>
            <a:custGeom>
              <a:avLst/>
              <a:gdLst>
                <a:gd name="T0" fmla="*/ 799 w 840"/>
                <a:gd name="T1" fmla="*/ 95 h 840"/>
                <a:gd name="T2" fmla="*/ 795 w 840"/>
                <a:gd name="T3" fmla="*/ 171 h 840"/>
                <a:gd name="T4" fmla="*/ 767 w 840"/>
                <a:gd name="T5" fmla="*/ 250 h 840"/>
                <a:gd name="T6" fmla="*/ 723 w 840"/>
                <a:gd name="T7" fmla="*/ 330 h 840"/>
                <a:gd name="T8" fmla="*/ 668 w 840"/>
                <a:gd name="T9" fmla="*/ 407 h 840"/>
                <a:gd name="T10" fmla="*/ 609 w 840"/>
                <a:gd name="T11" fmla="*/ 476 h 840"/>
                <a:gd name="T12" fmla="*/ 744 w 840"/>
                <a:gd name="T13" fmla="*/ 672 h 840"/>
                <a:gd name="T14" fmla="*/ 782 w 840"/>
                <a:gd name="T15" fmla="*/ 675 h 840"/>
                <a:gd name="T16" fmla="*/ 814 w 840"/>
                <a:gd name="T17" fmla="*/ 695 h 840"/>
                <a:gd name="T18" fmla="*/ 837 w 840"/>
                <a:gd name="T19" fmla="*/ 733 h 840"/>
                <a:gd name="T20" fmla="*/ 837 w 840"/>
                <a:gd name="T21" fmla="*/ 777 h 840"/>
                <a:gd name="T22" fmla="*/ 814 w 840"/>
                <a:gd name="T23" fmla="*/ 814 h 840"/>
                <a:gd name="T24" fmla="*/ 777 w 840"/>
                <a:gd name="T25" fmla="*/ 837 h 840"/>
                <a:gd name="T26" fmla="*/ 733 w 840"/>
                <a:gd name="T27" fmla="*/ 837 h 840"/>
                <a:gd name="T28" fmla="*/ 695 w 840"/>
                <a:gd name="T29" fmla="*/ 816 h 840"/>
                <a:gd name="T30" fmla="*/ 675 w 840"/>
                <a:gd name="T31" fmla="*/ 782 h 840"/>
                <a:gd name="T32" fmla="*/ 672 w 840"/>
                <a:gd name="T33" fmla="*/ 744 h 840"/>
                <a:gd name="T34" fmla="*/ 480 w 840"/>
                <a:gd name="T35" fmla="*/ 606 h 840"/>
                <a:gd name="T36" fmla="*/ 417 w 840"/>
                <a:gd name="T37" fmla="*/ 660 h 840"/>
                <a:gd name="T38" fmla="*/ 347 w 840"/>
                <a:gd name="T39" fmla="*/ 712 h 840"/>
                <a:gd name="T40" fmla="*/ 274 w 840"/>
                <a:gd name="T41" fmla="*/ 755 h 840"/>
                <a:gd name="T42" fmla="*/ 200 w 840"/>
                <a:gd name="T43" fmla="*/ 787 h 840"/>
                <a:gd name="T44" fmla="*/ 129 w 840"/>
                <a:gd name="T45" fmla="*/ 800 h 840"/>
                <a:gd name="T46" fmla="*/ 0 w 840"/>
                <a:gd name="T47" fmla="*/ 702 h 840"/>
                <a:gd name="T48" fmla="*/ 83 w 840"/>
                <a:gd name="T49" fmla="*/ 675 h 840"/>
                <a:gd name="T50" fmla="*/ 171 w 840"/>
                <a:gd name="T51" fmla="*/ 628 h 840"/>
                <a:gd name="T52" fmla="*/ 259 w 840"/>
                <a:gd name="T53" fmla="*/ 567 h 840"/>
                <a:gd name="T54" fmla="*/ 345 w 840"/>
                <a:gd name="T55" fmla="*/ 498 h 840"/>
                <a:gd name="T56" fmla="*/ 424 w 840"/>
                <a:gd name="T57" fmla="*/ 424 h 840"/>
                <a:gd name="T58" fmla="*/ 498 w 840"/>
                <a:gd name="T59" fmla="*/ 345 h 840"/>
                <a:gd name="T60" fmla="*/ 567 w 840"/>
                <a:gd name="T61" fmla="*/ 259 h 840"/>
                <a:gd name="T62" fmla="*/ 628 w 840"/>
                <a:gd name="T63" fmla="*/ 171 h 840"/>
                <a:gd name="T64" fmla="*/ 675 w 840"/>
                <a:gd name="T65" fmla="*/ 83 h 840"/>
                <a:gd name="T66" fmla="*/ 702 w 840"/>
                <a:gd name="T6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0" h="840">
                  <a:moveTo>
                    <a:pt x="702" y="0"/>
                  </a:moveTo>
                  <a:lnTo>
                    <a:pt x="799" y="95"/>
                  </a:lnTo>
                  <a:lnTo>
                    <a:pt x="800" y="133"/>
                  </a:lnTo>
                  <a:lnTo>
                    <a:pt x="795" y="171"/>
                  </a:lnTo>
                  <a:lnTo>
                    <a:pt x="783" y="210"/>
                  </a:lnTo>
                  <a:lnTo>
                    <a:pt x="767" y="250"/>
                  </a:lnTo>
                  <a:lnTo>
                    <a:pt x="747" y="290"/>
                  </a:lnTo>
                  <a:lnTo>
                    <a:pt x="723" y="330"/>
                  </a:lnTo>
                  <a:lnTo>
                    <a:pt x="696" y="369"/>
                  </a:lnTo>
                  <a:lnTo>
                    <a:pt x="668" y="407"/>
                  </a:lnTo>
                  <a:lnTo>
                    <a:pt x="638" y="442"/>
                  </a:lnTo>
                  <a:lnTo>
                    <a:pt x="609" y="476"/>
                  </a:lnTo>
                  <a:lnTo>
                    <a:pt x="581" y="507"/>
                  </a:lnTo>
                  <a:lnTo>
                    <a:pt x="744" y="672"/>
                  </a:lnTo>
                  <a:lnTo>
                    <a:pt x="764" y="671"/>
                  </a:lnTo>
                  <a:lnTo>
                    <a:pt x="782" y="675"/>
                  </a:lnTo>
                  <a:lnTo>
                    <a:pt x="800" y="683"/>
                  </a:lnTo>
                  <a:lnTo>
                    <a:pt x="814" y="695"/>
                  </a:lnTo>
                  <a:lnTo>
                    <a:pt x="829" y="713"/>
                  </a:lnTo>
                  <a:lnTo>
                    <a:pt x="837" y="733"/>
                  </a:lnTo>
                  <a:lnTo>
                    <a:pt x="840" y="755"/>
                  </a:lnTo>
                  <a:lnTo>
                    <a:pt x="837" y="777"/>
                  </a:lnTo>
                  <a:lnTo>
                    <a:pt x="829" y="798"/>
                  </a:lnTo>
                  <a:lnTo>
                    <a:pt x="814" y="814"/>
                  </a:lnTo>
                  <a:lnTo>
                    <a:pt x="798" y="829"/>
                  </a:lnTo>
                  <a:lnTo>
                    <a:pt x="777" y="837"/>
                  </a:lnTo>
                  <a:lnTo>
                    <a:pt x="755" y="840"/>
                  </a:lnTo>
                  <a:lnTo>
                    <a:pt x="733" y="837"/>
                  </a:lnTo>
                  <a:lnTo>
                    <a:pt x="713" y="829"/>
                  </a:lnTo>
                  <a:lnTo>
                    <a:pt x="695" y="816"/>
                  </a:lnTo>
                  <a:lnTo>
                    <a:pt x="683" y="800"/>
                  </a:lnTo>
                  <a:lnTo>
                    <a:pt x="675" y="782"/>
                  </a:lnTo>
                  <a:lnTo>
                    <a:pt x="671" y="764"/>
                  </a:lnTo>
                  <a:lnTo>
                    <a:pt x="672" y="744"/>
                  </a:lnTo>
                  <a:lnTo>
                    <a:pt x="507" y="581"/>
                  </a:lnTo>
                  <a:lnTo>
                    <a:pt x="480" y="606"/>
                  </a:lnTo>
                  <a:lnTo>
                    <a:pt x="448" y="633"/>
                  </a:lnTo>
                  <a:lnTo>
                    <a:pt x="417" y="660"/>
                  </a:lnTo>
                  <a:lnTo>
                    <a:pt x="382" y="686"/>
                  </a:lnTo>
                  <a:lnTo>
                    <a:pt x="347" y="712"/>
                  </a:lnTo>
                  <a:lnTo>
                    <a:pt x="310" y="735"/>
                  </a:lnTo>
                  <a:lnTo>
                    <a:pt x="274" y="755"/>
                  </a:lnTo>
                  <a:lnTo>
                    <a:pt x="236" y="773"/>
                  </a:lnTo>
                  <a:lnTo>
                    <a:pt x="200" y="787"/>
                  </a:lnTo>
                  <a:lnTo>
                    <a:pt x="164" y="796"/>
                  </a:lnTo>
                  <a:lnTo>
                    <a:pt x="129" y="800"/>
                  </a:lnTo>
                  <a:lnTo>
                    <a:pt x="95" y="799"/>
                  </a:lnTo>
                  <a:lnTo>
                    <a:pt x="0" y="702"/>
                  </a:lnTo>
                  <a:lnTo>
                    <a:pt x="39" y="691"/>
                  </a:lnTo>
                  <a:lnTo>
                    <a:pt x="83" y="675"/>
                  </a:lnTo>
                  <a:lnTo>
                    <a:pt x="126" y="654"/>
                  </a:lnTo>
                  <a:lnTo>
                    <a:pt x="171" y="628"/>
                  </a:lnTo>
                  <a:lnTo>
                    <a:pt x="216" y="599"/>
                  </a:lnTo>
                  <a:lnTo>
                    <a:pt x="259" y="567"/>
                  </a:lnTo>
                  <a:lnTo>
                    <a:pt x="303" y="533"/>
                  </a:lnTo>
                  <a:lnTo>
                    <a:pt x="345" y="498"/>
                  </a:lnTo>
                  <a:lnTo>
                    <a:pt x="385" y="460"/>
                  </a:lnTo>
                  <a:lnTo>
                    <a:pt x="424" y="424"/>
                  </a:lnTo>
                  <a:lnTo>
                    <a:pt x="460" y="385"/>
                  </a:lnTo>
                  <a:lnTo>
                    <a:pt x="498" y="345"/>
                  </a:lnTo>
                  <a:lnTo>
                    <a:pt x="533" y="303"/>
                  </a:lnTo>
                  <a:lnTo>
                    <a:pt x="567" y="259"/>
                  </a:lnTo>
                  <a:lnTo>
                    <a:pt x="599" y="216"/>
                  </a:lnTo>
                  <a:lnTo>
                    <a:pt x="628" y="171"/>
                  </a:lnTo>
                  <a:lnTo>
                    <a:pt x="654" y="126"/>
                  </a:lnTo>
                  <a:lnTo>
                    <a:pt x="675" y="83"/>
                  </a:lnTo>
                  <a:lnTo>
                    <a:pt x="691" y="39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83928E99-069F-4E6B-A7B0-811FBE450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50037" y="1901849"/>
              <a:ext cx="831850" cy="831850"/>
            </a:xfrm>
            <a:custGeom>
              <a:avLst/>
              <a:gdLst>
                <a:gd name="T0" fmla="*/ 582 w 2622"/>
                <a:gd name="T1" fmla="*/ 2480 h 2622"/>
                <a:gd name="T2" fmla="*/ 265 w 2622"/>
                <a:gd name="T3" fmla="*/ 2448 h 2622"/>
                <a:gd name="T4" fmla="*/ 640 w 2622"/>
                <a:gd name="T5" fmla="*/ 2073 h 2622"/>
                <a:gd name="T6" fmla="*/ 673 w 2622"/>
                <a:gd name="T7" fmla="*/ 2390 h 2622"/>
                <a:gd name="T8" fmla="*/ 640 w 2622"/>
                <a:gd name="T9" fmla="*/ 2073 h 2622"/>
                <a:gd name="T10" fmla="*/ 317 w 2622"/>
                <a:gd name="T11" fmla="*/ 2214 h 2622"/>
                <a:gd name="T12" fmla="*/ 0 w 2622"/>
                <a:gd name="T13" fmla="*/ 2182 h 2622"/>
                <a:gd name="T14" fmla="*/ 873 w 2622"/>
                <a:gd name="T15" fmla="*/ 1839 h 2622"/>
                <a:gd name="T16" fmla="*/ 906 w 2622"/>
                <a:gd name="T17" fmla="*/ 2156 h 2622"/>
                <a:gd name="T18" fmla="*/ 873 w 2622"/>
                <a:gd name="T19" fmla="*/ 1839 h 2622"/>
                <a:gd name="T20" fmla="*/ 549 w 2622"/>
                <a:gd name="T21" fmla="*/ 1982 h 2622"/>
                <a:gd name="T22" fmla="*/ 232 w 2622"/>
                <a:gd name="T23" fmla="*/ 1949 h 2622"/>
                <a:gd name="T24" fmla="*/ 607 w 2622"/>
                <a:gd name="T25" fmla="*/ 1575 h 2622"/>
                <a:gd name="T26" fmla="*/ 640 w 2622"/>
                <a:gd name="T27" fmla="*/ 1891 h 2622"/>
                <a:gd name="T28" fmla="*/ 607 w 2622"/>
                <a:gd name="T29" fmla="*/ 1575 h 2622"/>
                <a:gd name="T30" fmla="*/ 1828 w 2622"/>
                <a:gd name="T31" fmla="*/ 1126 h 2622"/>
                <a:gd name="T32" fmla="*/ 1813 w 2622"/>
                <a:gd name="T33" fmla="*/ 1185 h 2622"/>
                <a:gd name="T34" fmla="*/ 1781 w 2622"/>
                <a:gd name="T35" fmla="*/ 1257 h 2622"/>
                <a:gd name="T36" fmla="*/ 1733 w 2622"/>
                <a:gd name="T37" fmla="*/ 1336 h 2622"/>
                <a:gd name="T38" fmla="*/ 1671 w 2622"/>
                <a:gd name="T39" fmla="*/ 1422 h 2622"/>
                <a:gd name="T40" fmla="*/ 1596 w 2622"/>
                <a:gd name="T41" fmla="*/ 1511 h 2622"/>
                <a:gd name="T42" fmla="*/ 1511 w 2622"/>
                <a:gd name="T43" fmla="*/ 1596 h 2622"/>
                <a:gd name="T44" fmla="*/ 1422 w 2622"/>
                <a:gd name="T45" fmla="*/ 1671 h 2622"/>
                <a:gd name="T46" fmla="*/ 1336 w 2622"/>
                <a:gd name="T47" fmla="*/ 1733 h 2622"/>
                <a:gd name="T48" fmla="*/ 1257 w 2622"/>
                <a:gd name="T49" fmla="*/ 1781 h 2622"/>
                <a:gd name="T50" fmla="*/ 1185 w 2622"/>
                <a:gd name="T51" fmla="*/ 1813 h 2622"/>
                <a:gd name="T52" fmla="*/ 1126 w 2622"/>
                <a:gd name="T53" fmla="*/ 1828 h 2622"/>
                <a:gd name="T54" fmla="*/ 877 w 2622"/>
                <a:gd name="T55" fmla="*/ 1547 h 2622"/>
                <a:gd name="T56" fmla="*/ 942 w 2622"/>
                <a:gd name="T57" fmla="*/ 1523 h 2622"/>
                <a:gd name="T58" fmla="*/ 1018 w 2622"/>
                <a:gd name="T59" fmla="*/ 1483 h 2622"/>
                <a:gd name="T60" fmla="*/ 1102 w 2622"/>
                <a:gd name="T61" fmla="*/ 1427 h 2622"/>
                <a:gd name="T62" fmla="*/ 1190 w 2622"/>
                <a:gd name="T63" fmla="*/ 1359 h 2622"/>
                <a:gd name="T64" fmla="*/ 1278 w 2622"/>
                <a:gd name="T65" fmla="*/ 1278 h 2622"/>
                <a:gd name="T66" fmla="*/ 1359 w 2622"/>
                <a:gd name="T67" fmla="*/ 1190 h 2622"/>
                <a:gd name="T68" fmla="*/ 1427 w 2622"/>
                <a:gd name="T69" fmla="*/ 1102 h 2622"/>
                <a:gd name="T70" fmla="*/ 1483 w 2622"/>
                <a:gd name="T71" fmla="*/ 1018 h 2622"/>
                <a:gd name="T72" fmla="*/ 1523 w 2622"/>
                <a:gd name="T73" fmla="*/ 942 h 2622"/>
                <a:gd name="T74" fmla="*/ 1547 w 2622"/>
                <a:gd name="T75" fmla="*/ 877 h 2622"/>
                <a:gd name="T76" fmla="*/ 1982 w 2622"/>
                <a:gd name="T77" fmla="*/ 731 h 2622"/>
                <a:gd name="T78" fmla="*/ 2015 w 2622"/>
                <a:gd name="T79" fmla="*/ 1047 h 2622"/>
                <a:gd name="T80" fmla="*/ 1982 w 2622"/>
                <a:gd name="T81" fmla="*/ 731 h 2622"/>
                <a:gd name="T82" fmla="*/ 2390 w 2622"/>
                <a:gd name="T83" fmla="*/ 673 h 2622"/>
                <a:gd name="T84" fmla="*/ 2073 w 2622"/>
                <a:gd name="T85" fmla="*/ 640 h 2622"/>
                <a:gd name="T86" fmla="*/ 1716 w 2622"/>
                <a:gd name="T87" fmla="*/ 466 h 2622"/>
                <a:gd name="T88" fmla="*/ 1749 w 2622"/>
                <a:gd name="T89" fmla="*/ 783 h 2622"/>
                <a:gd name="T90" fmla="*/ 1716 w 2622"/>
                <a:gd name="T91" fmla="*/ 466 h 2622"/>
                <a:gd name="T92" fmla="*/ 2622 w 2622"/>
                <a:gd name="T93" fmla="*/ 440 h 2622"/>
                <a:gd name="T94" fmla="*/ 2305 w 2622"/>
                <a:gd name="T95" fmla="*/ 408 h 2622"/>
                <a:gd name="T96" fmla="*/ 1949 w 2622"/>
                <a:gd name="T97" fmla="*/ 232 h 2622"/>
                <a:gd name="T98" fmla="*/ 1982 w 2622"/>
                <a:gd name="T99" fmla="*/ 549 h 2622"/>
                <a:gd name="T100" fmla="*/ 1949 w 2622"/>
                <a:gd name="T101" fmla="*/ 232 h 2622"/>
                <a:gd name="T102" fmla="*/ 2357 w 2622"/>
                <a:gd name="T103" fmla="*/ 174 h 2622"/>
                <a:gd name="T104" fmla="*/ 2040 w 2622"/>
                <a:gd name="T105" fmla="*/ 142 h 2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22" h="2622">
                  <a:moveTo>
                    <a:pt x="408" y="2305"/>
                  </a:moveTo>
                  <a:lnTo>
                    <a:pt x="582" y="2480"/>
                  </a:lnTo>
                  <a:lnTo>
                    <a:pt x="440" y="2622"/>
                  </a:lnTo>
                  <a:lnTo>
                    <a:pt x="265" y="2448"/>
                  </a:lnTo>
                  <a:lnTo>
                    <a:pt x="408" y="2305"/>
                  </a:lnTo>
                  <a:close/>
                  <a:moveTo>
                    <a:pt x="640" y="2073"/>
                  </a:moveTo>
                  <a:lnTo>
                    <a:pt x="814" y="2247"/>
                  </a:lnTo>
                  <a:lnTo>
                    <a:pt x="673" y="2390"/>
                  </a:lnTo>
                  <a:lnTo>
                    <a:pt x="498" y="2214"/>
                  </a:lnTo>
                  <a:lnTo>
                    <a:pt x="640" y="2073"/>
                  </a:lnTo>
                  <a:close/>
                  <a:moveTo>
                    <a:pt x="142" y="2040"/>
                  </a:moveTo>
                  <a:lnTo>
                    <a:pt x="317" y="2214"/>
                  </a:lnTo>
                  <a:lnTo>
                    <a:pt x="174" y="2357"/>
                  </a:lnTo>
                  <a:lnTo>
                    <a:pt x="0" y="2182"/>
                  </a:lnTo>
                  <a:lnTo>
                    <a:pt x="142" y="2040"/>
                  </a:lnTo>
                  <a:close/>
                  <a:moveTo>
                    <a:pt x="873" y="1839"/>
                  </a:moveTo>
                  <a:lnTo>
                    <a:pt x="1047" y="2015"/>
                  </a:lnTo>
                  <a:lnTo>
                    <a:pt x="906" y="2156"/>
                  </a:lnTo>
                  <a:lnTo>
                    <a:pt x="731" y="1982"/>
                  </a:lnTo>
                  <a:lnTo>
                    <a:pt x="873" y="1839"/>
                  </a:lnTo>
                  <a:close/>
                  <a:moveTo>
                    <a:pt x="375" y="1808"/>
                  </a:moveTo>
                  <a:lnTo>
                    <a:pt x="549" y="1982"/>
                  </a:lnTo>
                  <a:lnTo>
                    <a:pt x="408" y="2124"/>
                  </a:lnTo>
                  <a:lnTo>
                    <a:pt x="232" y="1949"/>
                  </a:lnTo>
                  <a:lnTo>
                    <a:pt x="375" y="1808"/>
                  </a:lnTo>
                  <a:close/>
                  <a:moveTo>
                    <a:pt x="607" y="1575"/>
                  </a:moveTo>
                  <a:lnTo>
                    <a:pt x="783" y="1749"/>
                  </a:lnTo>
                  <a:lnTo>
                    <a:pt x="640" y="1891"/>
                  </a:lnTo>
                  <a:lnTo>
                    <a:pt x="466" y="1716"/>
                  </a:lnTo>
                  <a:lnTo>
                    <a:pt x="607" y="1575"/>
                  </a:lnTo>
                  <a:close/>
                  <a:moveTo>
                    <a:pt x="1553" y="849"/>
                  </a:moveTo>
                  <a:lnTo>
                    <a:pt x="1828" y="1126"/>
                  </a:lnTo>
                  <a:lnTo>
                    <a:pt x="1824" y="1154"/>
                  </a:lnTo>
                  <a:lnTo>
                    <a:pt x="1813" y="1185"/>
                  </a:lnTo>
                  <a:lnTo>
                    <a:pt x="1799" y="1219"/>
                  </a:lnTo>
                  <a:lnTo>
                    <a:pt x="1781" y="1257"/>
                  </a:lnTo>
                  <a:lnTo>
                    <a:pt x="1760" y="1295"/>
                  </a:lnTo>
                  <a:lnTo>
                    <a:pt x="1733" y="1336"/>
                  </a:lnTo>
                  <a:lnTo>
                    <a:pt x="1704" y="1379"/>
                  </a:lnTo>
                  <a:lnTo>
                    <a:pt x="1671" y="1422"/>
                  </a:lnTo>
                  <a:lnTo>
                    <a:pt x="1636" y="1467"/>
                  </a:lnTo>
                  <a:lnTo>
                    <a:pt x="1596" y="1511"/>
                  </a:lnTo>
                  <a:lnTo>
                    <a:pt x="1554" y="1555"/>
                  </a:lnTo>
                  <a:lnTo>
                    <a:pt x="1511" y="1596"/>
                  </a:lnTo>
                  <a:lnTo>
                    <a:pt x="1467" y="1636"/>
                  </a:lnTo>
                  <a:lnTo>
                    <a:pt x="1422" y="1671"/>
                  </a:lnTo>
                  <a:lnTo>
                    <a:pt x="1379" y="1704"/>
                  </a:lnTo>
                  <a:lnTo>
                    <a:pt x="1336" y="1733"/>
                  </a:lnTo>
                  <a:lnTo>
                    <a:pt x="1295" y="1760"/>
                  </a:lnTo>
                  <a:lnTo>
                    <a:pt x="1257" y="1781"/>
                  </a:lnTo>
                  <a:lnTo>
                    <a:pt x="1219" y="1799"/>
                  </a:lnTo>
                  <a:lnTo>
                    <a:pt x="1185" y="1813"/>
                  </a:lnTo>
                  <a:lnTo>
                    <a:pt x="1154" y="1824"/>
                  </a:lnTo>
                  <a:lnTo>
                    <a:pt x="1126" y="1828"/>
                  </a:lnTo>
                  <a:lnTo>
                    <a:pt x="849" y="1553"/>
                  </a:lnTo>
                  <a:lnTo>
                    <a:pt x="877" y="1547"/>
                  </a:lnTo>
                  <a:lnTo>
                    <a:pt x="908" y="1536"/>
                  </a:lnTo>
                  <a:lnTo>
                    <a:pt x="942" y="1523"/>
                  </a:lnTo>
                  <a:lnTo>
                    <a:pt x="980" y="1504"/>
                  </a:lnTo>
                  <a:lnTo>
                    <a:pt x="1018" y="1483"/>
                  </a:lnTo>
                  <a:lnTo>
                    <a:pt x="1060" y="1457"/>
                  </a:lnTo>
                  <a:lnTo>
                    <a:pt x="1102" y="1427"/>
                  </a:lnTo>
                  <a:lnTo>
                    <a:pt x="1145" y="1396"/>
                  </a:lnTo>
                  <a:lnTo>
                    <a:pt x="1190" y="1359"/>
                  </a:lnTo>
                  <a:lnTo>
                    <a:pt x="1234" y="1321"/>
                  </a:lnTo>
                  <a:lnTo>
                    <a:pt x="1278" y="1278"/>
                  </a:lnTo>
                  <a:lnTo>
                    <a:pt x="1319" y="1234"/>
                  </a:lnTo>
                  <a:lnTo>
                    <a:pt x="1359" y="1190"/>
                  </a:lnTo>
                  <a:lnTo>
                    <a:pt x="1394" y="1145"/>
                  </a:lnTo>
                  <a:lnTo>
                    <a:pt x="1427" y="1102"/>
                  </a:lnTo>
                  <a:lnTo>
                    <a:pt x="1457" y="1060"/>
                  </a:lnTo>
                  <a:lnTo>
                    <a:pt x="1483" y="1018"/>
                  </a:lnTo>
                  <a:lnTo>
                    <a:pt x="1504" y="980"/>
                  </a:lnTo>
                  <a:lnTo>
                    <a:pt x="1523" y="942"/>
                  </a:lnTo>
                  <a:lnTo>
                    <a:pt x="1536" y="908"/>
                  </a:lnTo>
                  <a:lnTo>
                    <a:pt x="1547" y="877"/>
                  </a:lnTo>
                  <a:lnTo>
                    <a:pt x="1553" y="849"/>
                  </a:lnTo>
                  <a:close/>
                  <a:moveTo>
                    <a:pt x="1982" y="731"/>
                  </a:moveTo>
                  <a:lnTo>
                    <a:pt x="2156" y="906"/>
                  </a:lnTo>
                  <a:lnTo>
                    <a:pt x="2015" y="1047"/>
                  </a:lnTo>
                  <a:lnTo>
                    <a:pt x="1839" y="873"/>
                  </a:lnTo>
                  <a:lnTo>
                    <a:pt x="1982" y="731"/>
                  </a:lnTo>
                  <a:close/>
                  <a:moveTo>
                    <a:pt x="2214" y="498"/>
                  </a:moveTo>
                  <a:lnTo>
                    <a:pt x="2390" y="673"/>
                  </a:lnTo>
                  <a:lnTo>
                    <a:pt x="2247" y="814"/>
                  </a:lnTo>
                  <a:lnTo>
                    <a:pt x="2073" y="640"/>
                  </a:lnTo>
                  <a:lnTo>
                    <a:pt x="2214" y="498"/>
                  </a:lnTo>
                  <a:close/>
                  <a:moveTo>
                    <a:pt x="1716" y="466"/>
                  </a:moveTo>
                  <a:lnTo>
                    <a:pt x="1891" y="640"/>
                  </a:lnTo>
                  <a:lnTo>
                    <a:pt x="1749" y="783"/>
                  </a:lnTo>
                  <a:lnTo>
                    <a:pt x="1575" y="607"/>
                  </a:lnTo>
                  <a:lnTo>
                    <a:pt x="1716" y="466"/>
                  </a:lnTo>
                  <a:close/>
                  <a:moveTo>
                    <a:pt x="2448" y="265"/>
                  </a:moveTo>
                  <a:lnTo>
                    <a:pt x="2622" y="440"/>
                  </a:lnTo>
                  <a:lnTo>
                    <a:pt x="2480" y="582"/>
                  </a:lnTo>
                  <a:lnTo>
                    <a:pt x="2305" y="408"/>
                  </a:lnTo>
                  <a:lnTo>
                    <a:pt x="2448" y="265"/>
                  </a:lnTo>
                  <a:close/>
                  <a:moveTo>
                    <a:pt x="1949" y="232"/>
                  </a:moveTo>
                  <a:lnTo>
                    <a:pt x="2124" y="408"/>
                  </a:lnTo>
                  <a:lnTo>
                    <a:pt x="1982" y="549"/>
                  </a:lnTo>
                  <a:lnTo>
                    <a:pt x="1808" y="375"/>
                  </a:lnTo>
                  <a:lnTo>
                    <a:pt x="1949" y="232"/>
                  </a:lnTo>
                  <a:close/>
                  <a:moveTo>
                    <a:pt x="2182" y="0"/>
                  </a:moveTo>
                  <a:lnTo>
                    <a:pt x="2357" y="174"/>
                  </a:lnTo>
                  <a:lnTo>
                    <a:pt x="2214" y="317"/>
                  </a:lnTo>
                  <a:lnTo>
                    <a:pt x="2040" y="142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22DEB4B-F86C-4A1F-96CE-100ABD64BAD4}"/>
              </a:ext>
            </a:extLst>
          </p:cNvPr>
          <p:cNvGrpSpPr/>
          <p:nvPr/>
        </p:nvGrpSpPr>
        <p:grpSpPr>
          <a:xfrm>
            <a:off x="7490315" y="2623213"/>
            <a:ext cx="875722" cy="602769"/>
            <a:chOff x="2203704" y="2609721"/>
            <a:chExt cx="597811" cy="411480"/>
          </a:xfrm>
        </p:grpSpPr>
        <p:sp useBgFill="1">
          <p:nvSpPr>
            <p:cNvPr id="124" name="Freeform 58">
              <a:extLst>
                <a:ext uri="{FF2B5EF4-FFF2-40B4-BE49-F238E27FC236}">
                  <a16:creationId xmlns:a16="http://schemas.microsoft.com/office/drawing/2014/main" id="{A3EA80C0-FB1E-4850-B6F1-07D650C65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704" y="2609721"/>
              <a:ext cx="597811" cy="411480"/>
            </a:xfrm>
            <a:custGeom>
              <a:avLst/>
              <a:gdLst>
                <a:gd name="T0" fmla="*/ 1076 w 2152"/>
                <a:gd name="T1" fmla="*/ 0 h 1481"/>
                <a:gd name="T2" fmla="*/ 1107 w 2152"/>
                <a:gd name="T3" fmla="*/ 2 h 1481"/>
                <a:gd name="T4" fmla="*/ 1136 w 2152"/>
                <a:gd name="T5" fmla="*/ 8 h 1481"/>
                <a:gd name="T6" fmla="*/ 1165 w 2152"/>
                <a:gd name="T7" fmla="*/ 19 h 1481"/>
                <a:gd name="T8" fmla="*/ 1192 w 2152"/>
                <a:gd name="T9" fmla="*/ 33 h 1481"/>
                <a:gd name="T10" fmla="*/ 2044 w 2152"/>
                <a:gd name="T11" fmla="*/ 548 h 1481"/>
                <a:gd name="T12" fmla="*/ 2071 w 2152"/>
                <a:gd name="T13" fmla="*/ 567 h 1481"/>
                <a:gd name="T14" fmla="*/ 2094 w 2152"/>
                <a:gd name="T15" fmla="*/ 589 h 1481"/>
                <a:gd name="T16" fmla="*/ 2114 w 2152"/>
                <a:gd name="T17" fmla="*/ 616 h 1481"/>
                <a:gd name="T18" fmla="*/ 2130 w 2152"/>
                <a:gd name="T19" fmla="*/ 644 h 1481"/>
                <a:gd name="T20" fmla="*/ 2142 w 2152"/>
                <a:gd name="T21" fmla="*/ 675 h 1481"/>
                <a:gd name="T22" fmla="*/ 2149 w 2152"/>
                <a:gd name="T23" fmla="*/ 707 h 1481"/>
                <a:gd name="T24" fmla="*/ 2152 w 2152"/>
                <a:gd name="T25" fmla="*/ 741 h 1481"/>
                <a:gd name="T26" fmla="*/ 2149 w 2152"/>
                <a:gd name="T27" fmla="*/ 773 h 1481"/>
                <a:gd name="T28" fmla="*/ 2142 w 2152"/>
                <a:gd name="T29" fmla="*/ 805 h 1481"/>
                <a:gd name="T30" fmla="*/ 2130 w 2152"/>
                <a:gd name="T31" fmla="*/ 836 h 1481"/>
                <a:gd name="T32" fmla="*/ 2114 w 2152"/>
                <a:gd name="T33" fmla="*/ 864 h 1481"/>
                <a:gd name="T34" fmla="*/ 2094 w 2152"/>
                <a:gd name="T35" fmla="*/ 891 h 1481"/>
                <a:gd name="T36" fmla="*/ 2071 w 2152"/>
                <a:gd name="T37" fmla="*/ 913 h 1481"/>
                <a:gd name="T38" fmla="*/ 2044 w 2152"/>
                <a:gd name="T39" fmla="*/ 933 h 1481"/>
                <a:gd name="T40" fmla="*/ 1192 w 2152"/>
                <a:gd name="T41" fmla="*/ 1448 h 1481"/>
                <a:gd name="T42" fmla="*/ 1165 w 2152"/>
                <a:gd name="T43" fmla="*/ 1463 h 1481"/>
                <a:gd name="T44" fmla="*/ 1136 w 2152"/>
                <a:gd name="T45" fmla="*/ 1473 h 1481"/>
                <a:gd name="T46" fmla="*/ 1107 w 2152"/>
                <a:gd name="T47" fmla="*/ 1479 h 1481"/>
                <a:gd name="T48" fmla="*/ 1075 w 2152"/>
                <a:gd name="T49" fmla="*/ 1481 h 1481"/>
                <a:gd name="T50" fmla="*/ 1045 w 2152"/>
                <a:gd name="T51" fmla="*/ 1479 h 1481"/>
                <a:gd name="T52" fmla="*/ 1015 w 2152"/>
                <a:gd name="T53" fmla="*/ 1473 h 1481"/>
                <a:gd name="T54" fmla="*/ 986 w 2152"/>
                <a:gd name="T55" fmla="*/ 1463 h 1481"/>
                <a:gd name="T56" fmla="*/ 959 w 2152"/>
                <a:gd name="T57" fmla="*/ 1448 h 1481"/>
                <a:gd name="T58" fmla="*/ 108 w 2152"/>
                <a:gd name="T59" fmla="*/ 933 h 1481"/>
                <a:gd name="T60" fmla="*/ 81 w 2152"/>
                <a:gd name="T61" fmla="*/ 913 h 1481"/>
                <a:gd name="T62" fmla="*/ 58 w 2152"/>
                <a:gd name="T63" fmla="*/ 891 h 1481"/>
                <a:gd name="T64" fmla="*/ 38 w 2152"/>
                <a:gd name="T65" fmla="*/ 864 h 1481"/>
                <a:gd name="T66" fmla="*/ 22 w 2152"/>
                <a:gd name="T67" fmla="*/ 836 h 1481"/>
                <a:gd name="T68" fmla="*/ 10 w 2152"/>
                <a:gd name="T69" fmla="*/ 805 h 1481"/>
                <a:gd name="T70" fmla="*/ 3 w 2152"/>
                <a:gd name="T71" fmla="*/ 773 h 1481"/>
                <a:gd name="T72" fmla="*/ 0 w 2152"/>
                <a:gd name="T73" fmla="*/ 741 h 1481"/>
                <a:gd name="T74" fmla="*/ 3 w 2152"/>
                <a:gd name="T75" fmla="*/ 707 h 1481"/>
                <a:gd name="T76" fmla="*/ 10 w 2152"/>
                <a:gd name="T77" fmla="*/ 675 h 1481"/>
                <a:gd name="T78" fmla="*/ 22 w 2152"/>
                <a:gd name="T79" fmla="*/ 644 h 1481"/>
                <a:gd name="T80" fmla="*/ 38 w 2152"/>
                <a:gd name="T81" fmla="*/ 616 h 1481"/>
                <a:gd name="T82" fmla="*/ 58 w 2152"/>
                <a:gd name="T83" fmla="*/ 591 h 1481"/>
                <a:gd name="T84" fmla="*/ 81 w 2152"/>
                <a:gd name="T85" fmla="*/ 567 h 1481"/>
                <a:gd name="T86" fmla="*/ 108 w 2152"/>
                <a:gd name="T87" fmla="*/ 548 h 1481"/>
                <a:gd name="T88" fmla="*/ 960 w 2152"/>
                <a:gd name="T89" fmla="*/ 33 h 1481"/>
                <a:gd name="T90" fmla="*/ 986 w 2152"/>
                <a:gd name="T91" fmla="*/ 19 h 1481"/>
                <a:gd name="T92" fmla="*/ 1016 w 2152"/>
                <a:gd name="T93" fmla="*/ 8 h 1481"/>
                <a:gd name="T94" fmla="*/ 1045 w 2152"/>
                <a:gd name="T95" fmla="*/ 2 h 1481"/>
                <a:gd name="T96" fmla="*/ 1076 w 2152"/>
                <a:gd name="T97" fmla="*/ 0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2" h="1481">
                  <a:moveTo>
                    <a:pt x="1076" y="0"/>
                  </a:moveTo>
                  <a:lnTo>
                    <a:pt x="1107" y="2"/>
                  </a:lnTo>
                  <a:lnTo>
                    <a:pt x="1136" y="8"/>
                  </a:lnTo>
                  <a:lnTo>
                    <a:pt x="1165" y="19"/>
                  </a:lnTo>
                  <a:lnTo>
                    <a:pt x="1192" y="33"/>
                  </a:lnTo>
                  <a:lnTo>
                    <a:pt x="2044" y="548"/>
                  </a:lnTo>
                  <a:lnTo>
                    <a:pt x="2071" y="567"/>
                  </a:lnTo>
                  <a:lnTo>
                    <a:pt x="2094" y="589"/>
                  </a:lnTo>
                  <a:lnTo>
                    <a:pt x="2114" y="616"/>
                  </a:lnTo>
                  <a:lnTo>
                    <a:pt x="2130" y="644"/>
                  </a:lnTo>
                  <a:lnTo>
                    <a:pt x="2142" y="675"/>
                  </a:lnTo>
                  <a:lnTo>
                    <a:pt x="2149" y="707"/>
                  </a:lnTo>
                  <a:lnTo>
                    <a:pt x="2152" y="741"/>
                  </a:lnTo>
                  <a:lnTo>
                    <a:pt x="2149" y="773"/>
                  </a:lnTo>
                  <a:lnTo>
                    <a:pt x="2142" y="805"/>
                  </a:lnTo>
                  <a:lnTo>
                    <a:pt x="2130" y="836"/>
                  </a:lnTo>
                  <a:lnTo>
                    <a:pt x="2114" y="864"/>
                  </a:lnTo>
                  <a:lnTo>
                    <a:pt x="2094" y="891"/>
                  </a:lnTo>
                  <a:lnTo>
                    <a:pt x="2071" y="913"/>
                  </a:lnTo>
                  <a:lnTo>
                    <a:pt x="2044" y="933"/>
                  </a:lnTo>
                  <a:lnTo>
                    <a:pt x="1192" y="1448"/>
                  </a:lnTo>
                  <a:lnTo>
                    <a:pt x="1165" y="1463"/>
                  </a:lnTo>
                  <a:lnTo>
                    <a:pt x="1136" y="1473"/>
                  </a:lnTo>
                  <a:lnTo>
                    <a:pt x="1107" y="1479"/>
                  </a:lnTo>
                  <a:lnTo>
                    <a:pt x="1075" y="1481"/>
                  </a:lnTo>
                  <a:lnTo>
                    <a:pt x="1045" y="1479"/>
                  </a:lnTo>
                  <a:lnTo>
                    <a:pt x="1015" y="1473"/>
                  </a:lnTo>
                  <a:lnTo>
                    <a:pt x="986" y="1463"/>
                  </a:lnTo>
                  <a:lnTo>
                    <a:pt x="959" y="1448"/>
                  </a:lnTo>
                  <a:lnTo>
                    <a:pt x="108" y="933"/>
                  </a:lnTo>
                  <a:lnTo>
                    <a:pt x="81" y="913"/>
                  </a:lnTo>
                  <a:lnTo>
                    <a:pt x="58" y="891"/>
                  </a:lnTo>
                  <a:lnTo>
                    <a:pt x="38" y="864"/>
                  </a:lnTo>
                  <a:lnTo>
                    <a:pt x="22" y="836"/>
                  </a:lnTo>
                  <a:lnTo>
                    <a:pt x="10" y="805"/>
                  </a:lnTo>
                  <a:lnTo>
                    <a:pt x="3" y="773"/>
                  </a:lnTo>
                  <a:lnTo>
                    <a:pt x="0" y="741"/>
                  </a:lnTo>
                  <a:lnTo>
                    <a:pt x="3" y="707"/>
                  </a:lnTo>
                  <a:lnTo>
                    <a:pt x="10" y="675"/>
                  </a:lnTo>
                  <a:lnTo>
                    <a:pt x="22" y="644"/>
                  </a:lnTo>
                  <a:lnTo>
                    <a:pt x="38" y="616"/>
                  </a:lnTo>
                  <a:lnTo>
                    <a:pt x="58" y="591"/>
                  </a:lnTo>
                  <a:lnTo>
                    <a:pt x="81" y="567"/>
                  </a:lnTo>
                  <a:lnTo>
                    <a:pt x="108" y="548"/>
                  </a:lnTo>
                  <a:lnTo>
                    <a:pt x="960" y="33"/>
                  </a:lnTo>
                  <a:lnTo>
                    <a:pt x="986" y="19"/>
                  </a:lnTo>
                  <a:lnTo>
                    <a:pt x="1016" y="8"/>
                  </a:lnTo>
                  <a:lnTo>
                    <a:pt x="1045" y="2"/>
                  </a:lnTo>
                  <a:lnTo>
                    <a:pt x="1076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5" name="Freeform 59">
              <a:extLst>
                <a:ext uri="{FF2B5EF4-FFF2-40B4-BE49-F238E27FC236}">
                  <a16:creationId xmlns:a16="http://schemas.microsoft.com/office/drawing/2014/main" id="{FE408AF1-7446-4965-8D1F-6B1CC443E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759" y="2640776"/>
              <a:ext cx="535701" cy="349370"/>
            </a:xfrm>
            <a:custGeom>
              <a:avLst/>
              <a:gdLst>
                <a:gd name="T0" fmla="*/ 963 w 1926"/>
                <a:gd name="T1" fmla="*/ 0 h 1256"/>
                <a:gd name="T2" fmla="*/ 983 w 1926"/>
                <a:gd name="T3" fmla="*/ 1 h 1256"/>
                <a:gd name="T4" fmla="*/ 1003 w 1926"/>
                <a:gd name="T5" fmla="*/ 6 h 1256"/>
                <a:gd name="T6" fmla="*/ 1021 w 1926"/>
                <a:gd name="T7" fmla="*/ 16 h 1256"/>
                <a:gd name="T8" fmla="*/ 1873 w 1926"/>
                <a:gd name="T9" fmla="*/ 531 h 1256"/>
                <a:gd name="T10" fmla="*/ 1890 w 1926"/>
                <a:gd name="T11" fmla="*/ 545 h 1256"/>
                <a:gd name="T12" fmla="*/ 1906 w 1926"/>
                <a:gd name="T13" fmla="*/ 562 h 1256"/>
                <a:gd name="T14" fmla="*/ 1917 w 1926"/>
                <a:gd name="T15" fmla="*/ 582 h 1256"/>
                <a:gd name="T16" fmla="*/ 1924 w 1926"/>
                <a:gd name="T17" fmla="*/ 604 h 1256"/>
                <a:gd name="T18" fmla="*/ 1926 w 1926"/>
                <a:gd name="T19" fmla="*/ 628 h 1256"/>
                <a:gd name="T20" fmla="*/ 1924 w 1926"/>
                <a:gd name="T21" fmla="*/ 651 h 1256"/>
                <a:gd name="T22" fmla="*/ 1917 w 1926"/>
                <a:gd name="T23" fmla="*/ 672 h 1256"/>
                <a:gd name="T24" fmla="*/ 1906 w 1926"/>
                <a:gd name="T25" fmla="*/ 692 h 1256"/>
                <a:gd name="T26" fmla="*/ 1892 w 1926"/>
                <a:gd name="T27" fmla="*/ 709 h 1256"/>
                <a:gd name="T28" fmla="*/ 1873 w 1926"/>
                <a:gd name="T29" fmla="*/ 724 h 1256"/>
                <a:gd name="T30" fmla="*/ 1021 w 1926"/>
                <a:gd name="T31" fmla="*/ 1239 h 1256"/>
                <a:gd name="T32" fmla="*/ 1002 w 1926"/>
                <a:gd name="T33" fmla="*/ 1249 h 1256"/>
                <a:gd name="T34" fmla="*/ 983 w 1926"/>
                <a:gd name="T35" fmla="*/ 1254 h 1256"/>
                <a:gd name="T36" fmla="*/ 962 w 1926"/>
                <a:gd name="T37" fmla="*/ 1256 h 1256"/>
                <a:gd name="T38" fmla="*/ 943 w 1926"/>
                <a:gd name="T39" fmla="*/ 1254 h 1256"/>
                <a:gd name="T40" fmla="*/ 923 w 1926"/>
                <a:gd name="T41" fmla="*/ 1249 h 1256"/>
                <a:gd name="T42" fmla="*/ 905 w 1926"/>
                <a:gd name="T43" fmla="*/ 1239 h 1256"/>
                <a:gd name="T44" fmla="*/ 53 w 1926"/>
                <a:gd name="T45" fmla="*/ 724 h 1256"/>
                <a:gd name="T46" fmla="*/ 34 w 1926"/>
                <a:gd name="T47" fmla="*/ 709 h 1256"/>
                <a:gd name="T48" fmla="*/ 20 w 1926"/>
                <a:gd name="T49" fmla="*/ 692 h 1256"/>
                <a:gd name="T50" fmla="*/ 9 w 1926"/>
                <a:gd name="T51" fmla="*/ 672 h 1256"/>
                <a:gd name="T52" fmla="*/ 2 w 1926"/>
                <a:gd name="T53" fmla="*/ 651 h 1256"/>
                <a:gd name="T54" fmla="*/ 0 w 1926"/>
                <a:gd name="T55" fmla="*/ 628 h 1256"/>
                <a:gd name="T56" fmla="*/ 2 w 1926"/>
                <a:gd name="T57" fmla="*/ 604 h 1256"/>
                <a:gd name="T58" fmla="*/ 9 w 1926"/>
                <a:gd name="T59" fmla="*/ 582 h 1256"/>
                <a:gd name="T60" fmla="*/ 20 w 1926"/>
                <a:gd name="T61" fmla="*/ 562 h 1256"/>
                <a:gd name="T62" fmla="*/ 34 w 1926"/>
                <a:gd name="T63" fmla="*/ 545 h 1256"/>
                <a:gd name="T64" fmla="*/ 53 w 1926"/>
                <a:gd name="T65" fmla="*/ 531 h 1256"/>
                <a:gd name="T66" fmla="*/ 905 w 1926"/>
                <a:gd name="T67" fmla="*/ 16 h 1256"/>
                <a:gd name="T68" fmla="*/ 923 w 1926"/>
                <a:gd name="T69" fmla="*/ 6 h 1256"/>
                <a:gd name="T70" fmla="*/ 943 w 1926"/>
                <a:gd name="T71" fmla="*/ 1 h 1256"/>
                <a:gd name="T72" fmla="*/ 963 w 1926"/>
                <a:gd name="T73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6" h="1256">
                  <a:moveTo>
                    <a:pt x="963" y="0"/>
                  </a:moveTo>
                  <a:lnTo>
                    <a:pt x="983" y="1"/>
                  </a:lnTo>
                  <a:lnTo>
                    <a:pt x="1003" y="6"/>
                  </a:lnTo>
                  <a:lnTo>
                    <a:pt x="1021" y="16"/>
                  </a:lnTo>
                  <a:lnTo>
                    <a:pt x="1873" y="531"/>
                  </a:lnTo>
                  <a:lnTo>
                    <a:pt x="1890" y="545"/>
                  </a:lnTo>
                  <a:lnTo>
                    <a:pt x="1906" y="562"/>
                  </a:lnTo>
                  <a:lnTo>
                    <a:pt x="1917" y="582"/>
                  </a:lnTo>
                  <a:lnTo>
                    <a:pt x="1924" y="604"/>
                  </a:lnTo>
                  <a:lnTo>
                    <a:pt x="1926" y="628"/>
                  </a:lnTo>
                  <a:lnTo>
                    <a:pt x="1924" y="651"/>
                  </a:lnTo>
                  <a:lnTo>
                    <a:pt x="1917" y="672"/>
                  </a:lnTo>
                  <a:lnTo>
                    <a:pt x="1906" y="692"/>
                  </a:lnTo>
                  <a:lnTo>
                    <a:pt x="1892" y="709"/>
                  </a:lnTo>
                  <a:lnTo>
                    <a:pt x="1873" y="724"/>
                  </a:lnTo>
                  <a:lnTo>
                    <a:pt x="1021" y="1239"/>
                  </a:lnTo>
                  <a:lnTo>
                    <a:pt x="1002" y="1249"/>
                  </a:lnTo>
                  <a:lnTo>
                    <a:pt x="983" y="1254"/>
                  </a:lnTo>
                  <a:lnTo>
                    <a:pt x="962" y="1256"/>
                  </a:lnTo>
                  <a:lnTo>
                    <a:pt x="943" y="1254"/>
                  </a:lnTo>
                  <a:lnTo>
                    <a:pt x="923" y="1249"/>
                  </a:lnTo>
                  <a:lnTo>
                    <a:pt x="905" y="1239"/>
                  </a:lnTo>
                  <a:lnTo>
                    <a:pt x="53" y="724"/>
                  </a:lnTo>
                  <a:lnTo>
                    <a:pt x="34" y="709"/>
                  </a:lnTo>
                  <a:lnTo>
                    <a:pt x="20" y="692"/>
                  </a:lnTo>
                  <a:lnTo>
                    <a:pt x="9" y="672"/>
                  </a:lnTo>
                  <a:lnTo>
                    <a:pt x="2" y="651"/>
                  </a:lnTo>
                  <a:lnTo>
                    <a:pt x="0" y="628"/>
                  </a:lnTo>
                  <a:lnTo>
                    <a:pt x="2" y="604"/>
                  </a:lnTo>
                  <a:lnTo>
                    <a:pt x="9" y="582"/>
                  </a:lnTo>
                  <a:lnTo>
                    <a:pt x="20" y="562"/>
                  </a:lnTo>
                  <a:lnTo>
                    <a:pt x="34" y="545"/>
                  </a:lnTo>
                  <a:lnTo>
                    <a:pt x="53" y="531"/>
                  </a:lnTo>
                  <a:lnTo>
                    <a:pt x="905" y="16"/>
                  </a:lnTo>
                  <a:lnTo>
                    <a:pt x="923" y="6"/>
                  </a:lnTo>
                  <a:lnTo>
                    <a:pt x="943" y="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6" name="Freeform 60">
              <a:extLst>
                <a:ext uri="{FF2B5EF4-FFF2-40B4-BE49-F238E27FC236}">
                  <a16:creationId xmlns:a16="http://schemas.microsoft.com/office/drawing/2014/main" id="{894F91CC-2408-4404-AD85-12F130B11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671831"/>
              <a:ext cx="473591" cy="287260"/>
            </a:xfrm>
            <a:custGeom>
              <a:avLst/>
              <a:gdLst>
                <a:gd name="T0" fmla="*/ 850 w 1702"/>
                <a:gd name="T1" fmla="*/ 1031 h 1031"/>
                <a:gd name="T2" fmla="*/ 850 w 1702"/>
                <a:gd name="T3" fmla="*/ 1031 h 1031"/>
                <a:gd name="T4" fmla="*/ 850 w 1702"/>
                <a:gd name="T5" fmla="*/ 1031 h 1031"/>
                <a:gd name="T6" fmla="*/ 850 w 1702"/>
                <a:gd name="T7" fmla="*/ 1031 h 1031"/>
                <a:gd name="T8" fmla="*/ 851 w 1702"/>
                <a:gd name="T9" fmla="*/ 0 h 1031"/>
                <a:gd name="T10" fmla="*/ 1702 w 1702"/>
                <a:gd name="T11" fmla="*/ 516 h 1031"/>
                <a:gd name="T12" fmla="*/ 850 w 1702"/>
                <a:gd name="T13" fmla="*/ 1031 h 1031"/>
                <a:gd name="T14" fmla="*/ 0 w 1702"/>
                <a:gd name="T15" fmla="*/ 516 h 1031"/>
                <a:gd name="T16" fmla="*/ 851 w 1702"/>
                <a:gd name="T1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2" h="1031">
                  <a:moveTo>
                    <a:pt x="850" y="1031"/>
                  </a:moveTo>
                  <a:lnTo>
                    <a:pt x="850" y="1031"/>
                  </a:lnTo>
                  <a:lnTo>
                    <a:pt x="850" y="1031"/>
                  </a:lnTo>
                  <a:lnTo>
                    <a:pt x="850" y="1031"/>
                  </a:lnTo>
                  <a:close/>
                  <a:moveTo>
                    <a:pt x="851" y="0"/>
                  </a:moveTo>
                  <a:lnTo>
                    <a:pt x="1702" y="516"/>
                  </a:lnTo>
                  <a:lnTo>
                    <a:pt x="850" y="1031"/>
                  </a:lnTo>
                  <a:lnTo>
                    <a:pt x="0" y="516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7" name="Freeform 61">
              <a:extLst>
                <a:ext uri="{FF2B5EF4-FFF2-40B4-BE49-F238E27FC236}">
                  <a16:creationId xmlns:a16="http://schemas.microsoft.com/office/drawing/2014/main" id="{EAC664E9-4A2D-4748-9E61-6E27E827C8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761115"/>
              <a:ext cx="436713" cy="155275"/>
            </a:xfrm>
            <a:custGeom>
              <a:avLst/>
              <a:gdLst>
                <a:gd name="T0" fmla="*/ 1292 w 1574"/>
                <a:gd name="T1" fmla="*/ 258 h 563"/>
                <a:gd name="T2" fmla="*/ 1259 w 1574"/>
                <a:gd name="T3" fmla="*/ 270 h 563"/>
                <a:gd name="T4" fmla="*/ 1243 w 1574"/>
                <a:gd name="T5" fmla="*/ 289 h 563"/>
                <a:gd name="T6" fmla="*/ 1243 w 1574"/>
                <a:gd name="T7" fmla="*/ 308 h 563"/>
                <a:gd name="T8" fmla="*/ 1264 w 1574"/>
                <a:gd name="T9" fmla="*/ 333 h 563"/>
                <a:gd name="T10" fmla="*/ 1297 w 1574"/>
                <a:gd name="T11" fmla="*/ 343 h 563"/>
                <a:gd name="T12" fmla="*/ 1331 w 1574"/>
                <a:gd name="T13" fmla="*/ 342 h 563"/>
                <a:gd name="T14" fmla="*/ 1362 w 1574"/>
                <a:gd name="T15" fmla="*/ 330 h 563"/>
                <a:gd name="T16" fmla="*/ 1379 w 1574"/>
                <a:gd name="T17" fmla="*/ 309 h 563"/>
                <a:gd name="T18" fmla="*/ 1379 w 1574"/>
                <a:gd name="T19" fmla="*/ 290 h 563"/>
                <a:gd name="T20" fmla="*/ 1358 w 1574"/>
                <a:gd name="T21" fmla="*/ 266 h 563"/>
                <a:gd name="T22" fmla="*/ 1325 w 1574"/>
                <a:gd name="T23" fmla="*/ 257 h 563"/>
                <a:gd name="T24" fmla="*/ 410 w 1574"/>
                <a:gd name="T25" fmla="*/ 208 h 563"/>
                <a:gd name="T26" fmla="*/ 374 w 1574"/>
                <a:gd name="T27" fmla="*/ 215 h 563"/>
                <a:gd name="T28" fmla="*/ 348 w 1574"/>
                <a:gd name="T29" fmla="*/ 233 h 563"/>
                <a:gd name="T30" fmla="*/ 341 w 1574"/>
                <a:gd name="T31" fmla="*/ 251 h 563"/>
                <a:gd name="T32" fmla="*/ 350 w 1574"/>
                <a:gd name="T33" fmla="*/ 275 h 563"/>
                <a:gd name="T34" fmla="*/ 382 w 1574"/>
                <a:gd name="T35" fmla="*/ 293 h 563"/>
                <a:gd name="T36" fmla="*/ 410 w 1574"/>
                <a:gd name="T37" fmla="*/ 297 h 563"/>
                <a:gd name="T38" fmla="*/ 447 w 1574"/>
                <a:gd name="T39" fmla="*/ 290 h 563"/>
                <a:gd name="T40" fmla="*/ 473 w 1574"/>
                <a:gd name="T41" fmla="*/ 272 h 563"/>
                <a:gd name="T42" fmla="*/ 480 w 1574"/>
                <a:gd name="T43" fmla="*/ 253 h 563"/>
                <a:gd name="T44" fmla="*/ 474 w 1574"/>
                <a:gd name="T45" fmla="*/ 233 h 563"/>
                <a:gd name="T46" fmla="*/ 453 w 1574"/>
                <a:gd name="T47" fmla="*/ 218 h 563"/>
                <a:gd name="T48" fmla="*/ 425 w 1574"/>
                <a:gd name="T49" fmla="*/ 209 h 563"/>
                <a:gd name="T50" fmla="*/ 1087 w 1574"/>
                <a:gd name="T51" fmla="*/ 178 h 563"/>
                <a:gd name="T52" fmla="*/ 1257 w 1574"/>
                <a:gd name="T53" fmla="*/ 191 h 563"/>
                <a:gd name="T54" fmla="*/ 1420 w 1574"/>
                <a:gd name="T55" fmla="*/ 224 h 563"/>
                <a:gd name="T56" fmla="*/ 1574 w 1574"/>
                <a:gd name="T57" fmla="*/ 277 h 563"/>
                <a:gd name="T58" fmla="*/ 1120 w 1574"/>
                <a:gd name="T59" fmla="*/ 487 h 563"/>
                <a:gd name="T60" fmla="*/ 1077 w 1574"/>
                <a:gd name="T61" fmla="*/ 395 h 563"/>
                <a:gd name="T62" fmla="*/ 1062 w 1574"/>
                <a:gd name="T63" fmla="*/ 300 h 563"/>
                <a:gd name="T64" fmla="*/ 1073 w 1574"/>
                <a:gd name="T65" fmla="*/ 219 h 563"/>
                <a:gd name="T66" fmla="*/ 328 w 1574"/>
                <a:gd name="T67" fmla="*/ 0 h 563"/>
                <a:gd name="T68" fmla="*/ 438 w 1574"/>
                <a:gd name="T69" fmla="*/ 64 h 563"/>
                <a:gd name="T70" fmla="*/ 527 w 1574"/>
                <a:gd name="T71" fmla="*/ 138 h 563"/>
                <a:gd name="T72" fmla="*/ 591 w 1574"/>
                <a:gd name="T73" fmla="*/ 220 h 563"/>
                <a:gd name="T74" fmla="*/ 631 w 1574"/>
                <a:gd name="T75" fmla="*/ 307 h 563"/>
                <a:gd name="T76" fmla="*/ 645 w 1574"/>
                <a:gd name="T77" fmla="*/ 399 h 563"/>
                <a:gd name="T78" fmla="*/ 633 w 1574"/>
                <a:gd name="T79" fmla="*/ 482 h 563"/>
                <a:gd name="T80" fmla="*/ 601 w 1574"/>
                <a:gd name="T81" fmla="*/ 563 h 563"/>
                <a:gd name="T82" fmla="*/ 328 w 1574"/>
                <a:gd name="T8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4" h="563">
                  <a:moveTo>
                    <a:pt x="1312" y="256"/>
                  </a:moveTo>
                  <a:lnTo>
                    <a:pt x="1292" y="258"/>
                  </a:lnTo>
                  <a:lnTo>
                    <a:pt x="1274" y="262"/>
                  </a:lnTo>
                  <a:lnTo>
                    <a:pt x="1259" y="270"/>
                  </a:lnTo>
                  <a:lnTo>
                    <a:pt x="1248" y="280"/>
                  </a:lnTo>
                  <a:lnTo>
                    <a:pt x="1243" y="289"/>
                  </a:lnTo>
                  <a:lnTo>
                    <a:pt x="1241" y="299"/>
                  </a:lnTo>
                  <a:lnTo>
                    <a:pt x="1243" y="308"/>
                  </a:lnTo>
                  <a:lnTo>
                    <a:pt x="1250" y="322"/>
                  </a:lnTo>
                  <a:lnTo>
                    <a:pt x="1264" y="333"/>
                  </a:lnTo>
                  <a:lnTo>
                    <a:pt x="1283" y="340"/>
                  </a:lnTo>
                  <a:lnTo>
                    <a:pt x="1297" y="343"/>
                  </a:lnTo>
                  <a:lnTo>
                    <a:pt x="1311" y="344"/>
                  </a:lnTo>
                  <a:lnTo>
                    <a:pt x="1331" y="342"/>
                  </a:lnTo>
                  <a:lnTo>
                    <a:pt x="1347" y="337"/>
                  </a:lnTo>
                  <a:lnTo>
                    <a:pt x="1362" y="330"/>
                  </a:lnTo>
                  <a:lnTo>
                    <a:pt x="1374" y="319"/>
                  </a:lnTo>
                  <a:lnTo>
                    <a:pt x="1379" y="309"/>
                  </a:lnTo>
                  <a:lnTo>
                    <a:pt x="1381" y="300"/>
                  </a:lnTo>
                  <a:lnTo>
                    <a:pt x="1379" y="290"/>
                  </a:lnTo>
                  <a:lnTo>
                    <a:pt x="1372" y="277"/>
                  </a:lnTo>
                  <a:lnTo>
                    <a:pt x="1358" y="266"/>
                  </a:lnTo>
                  <a:lnTo>
                    <a:pt x="1339" y="259"/>
                  </a:lnTo>
                  <a:lnTo>
                    <a:pt x="1325" y="257"/>
                  </a:lnTo>
                  <a:lnTo>
                    <a:pt x="1312" y="256"/>
                  </a:lnTo>
                  <a:close/>
                  <a:moveTo>
                    <a:pt x="410" y="208"/>
                  </a:moveTo>
                  <a:lnTo>
                    <a:pt x="391" y="210"/>
                  </a:lnTo>
                  <a:lnTo>
                    <a:pt x="374" y="215"/>
                  </a:lnTo>
                  <a:lnTo>
                    <a:pt x="359" y="223"/>
                  </a:lnTo>
                  <a:lnTo>
                    <a:pt x="348" y="233"/>
                  </a:lnTo>
                  <a:lnTo>
                    <a:pt x="343" y="242"/>
                  </a:lnTo>
                  <a:lnTo>
                    <a:pt x="341" y="251"/>
                  </a:lnTo>
                  <a:lnTo>
                    <a:pt x="342" y="262"/>
                  </a:lnTo>
                  <a:lnTo>
                    <a:pt x="350" y="275"/>
                  </a:lnTo>
                  <a:lnTo>
                    <a:pt x="364" y="285"/>
                  </a:lnTo>
                  <a:lnTo>
                    <a:pt x="382" y="293"/>
                  </a:lnTo>
                  <a:lnTo>
                    <a:pt x="396" y="296"/>
                  </a:lnTo>
                  <a:lnTo>
                    <a:pt x="410" y="297"/>
                  </a:lnTo>
                  <a:lnTo>
                    <a:pt x="430" y="295"/>
                  </a:lnTo>
                  <a:lnTo>
                    <a:pt x="447" y="290"/>
                  </a:lnTo>
                  <a:lnTo>
                    <a:pt x="462" y="282"/>
                  </a:lnTo>
                  <a:lnTo>
                    <a:pt x="473" y="272"/>
                  </a:lnTo>
                  <a:lnTo>
                    <a:pt x="478" y="263"/>
                  </a:lnTo>
                  <a:lnTo>
                    <a:pt x="480" y="253"/>
                  </a:lnTo>
                  <a:lnTo>
                    <a:pt x="479" y="243"/>
                  </a:lnTo>
                  <a:lnTo>
                    <a:pt x="474" y="233"/>
                  </a:lnTo>
                  <a:lnTo>
                    <a:pt x="464" y="224"/>
                  </a:lnTo>
                  <a:lnTo>
                    <a:pt x="453" y="218"/>
                  </a:lnTo>
                  <a:lnTo>
                    <a:pt x="439" y="212"/>
                  </a:lnTo>
                  <a:lnTo>
                    <a:pt x="425" y="209"/>
                  </a:lnTo>
                  <a:lnTo>
                    <a:pt x="410" y="208"/>
                  </a:lnTo>
                  <a:close/>
                  <a:moveTo>
                    <a:pt x="1087" y="178"/>
                  </a:moveTo>
                  <a:lnTo>
                    <a:pt x="1172" y="183"/>
                  </a:lnTo>
                  <a:lnTo>
                    <a:pt x="1257" y="191"/>
                  </a:lnTo>
                  <a:lnTo>
                    <a:pt x="1340" y="205"/>
                  </a:lnTo>
                  <a:lnTo>
                    <a:pt x="1420" y="224"/>
                  </a:lnTo>
                  <a:lnTo>
                    <a:pt x="1499" y="248"/>
                  </a:lnTo>
                  <a:lnTo>
                    <a:pt x="1574" y="277"/>
                  </a:lnTo>
                  <a:lnTo>
                    <a:pt x="1153" y="531"/>
                  </a:lnTo>
                  <a:lnTo>
                    <a:pt x="1120" y="487"/>
                  </a:lnTo>
                  <a:lnTo>
                    <a:pt x="1095" y="441"/>
                  </a:lnTo>
                  <a:lnTo>
                    <a:pt x="1077" y="395"/>
                  </a:lnTo>
                  <a:lnTo>
                    <a:pt x="1065" y="349"/>
                  </a:lnTo>
                  <a:lnTo>
                    <a:pt x="1062" y="300"/>
                  </a:lnTo>
                  <a:lnTo>
                    <a:pt x="1064" y="259"/>
                  </a:lnTo>
                  <a:lnTo>
                    <a:pt x="1073" y="219"/>
                  </a:lnTo>
                  <a:lnTo>
                    <a:pt x="1087" y="178"/>
                  </a:lnTo>
                  <a:close/>
                  <a:moveTo>
                    <a:pt x="328" y="0"/>
                  </a:moveTo>
                  <a:lnTo>
                    <a:pt x="386" y="31"/>
                  </a:lnTo>
                  <a:lnTo>
                    <a:pt x="438" y="64"/>
                  </a:lnTo>
                  <a:lnTo>
                    <a:pt x="485" y="100"/>
                  </a:lnTo>
                  <a:lnTo>
                    <a:pt x="527" y="138"/>
                  </a:lnTo>
                  <a:lnTo>
                    <a:pt x="563" y="178"/>
                  </a:lnTo>
                  <a:lnTo>
                    <a:pt x="591" y="220"/>
                  </a:lnTo>
                  <a:lnTo>
                    <a:pt x="614" y="263"/>
                  </a:lnTo>
                  <a:lnTo>
                    <a:pt x="631" y="307"/>
                  </a:lnTo>
                  <a:lnTo>
                    <a:pt x="642" y="353"/>
                  </a:lnTo>
                  <a:lnTo>
                    <a:pt x="645" y="399"/>
                  </a:lnTo>
                  <a:lnTo>
                    <a:pt x="642" y="440"/>
                  </a:lnTo>
                  <a:lnTo>
                    <a:pt x="633" y="482"/>
                  </a:lnTo>
                  <a:lnTo>
                    <a:pt x="620" y="523"/>
                  </a:lnTo>
                  <a:lnTo>
                    <a:pt x="601" y="563"/>
                  </a:lnTo>
                  <a:lnTo>
                    <a:pt x="0" y="199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8" name="Freeform 62">
              <a:extLst>
                <a:ext uri="{FF2B5EF4-FFF2-40B4-BE49-F238E27FC236}">
                  <a16:creationId xmlns:a16="http://schemas.microsoft.com/office/drawing/2014/main" id="{61611568-A640-4F17-8658-82A1ADC2C5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7039" y="2700945"/>
              <a:ext cx="362957" cy="227090"/>
            </a:xfrm>
            <a:custGeom>
              <a:avLst/>
              <a:gdLst>
                <a:gd name="T0" fmla="*/ 568 w 1306"/>
                <a:gd name="T1" fmla="*/ 533 h 817"/>
                <a:gd name="T2" fmla="*/ 600 w 1306"/>
                <a:gd name="T3" fmla="*/ 574 h 817"/>
                <a:gd name="T4" fmla="*/ 562 w 1306"/>
                <a:gd name="T5" fmla="*/ 617 h 817"/>
                <a:gd name="T6" fmla="*/ 486 w 1306"/>
                <a:gd name="T7" fmla="*/ 621 h 817"/>
                <a:gd name="T8" fmla="*/ 438 w 1306"/>
                <a:gd name="T9" fmla="*/ 585 h 817"/>
                <a:gd name="T10" fmla="*/ 458 w 1306"/>
                <a:gd name="T11" fmla="*/ 539 h 817"/>
                <a:gd name="T12" fmla="*/ 984 w 1306"/>
                <a:gd name="T13" fmla="*/ 471 h 817"/>
                <a:gd name="T14" fmla="*/ 1044 w 1306"/>
                <a:gd name="T15" fmla="*/ 492 h 817"/>
                <a:gd name="T16" fmla="*/ 1046 w 1306"/>
                <a:gd name="T17" fmla="*/ 534 h 817"/>
                <a:gd name="T18" fmla="*/ 983 w 1306"/>
                <a:gd name="T19" fmla="*/ 559 h 817"/>
                <a:gd name="T20" fmla="*/ 922 w 1306"/>
                <a:gd name="T21" fmla="*/ 537 h 817"/>
                <a:gd name="T22" fmla="*/ 920 w 1306"/>
                <a:gd name="T23" fmla="*/ 495 h 817"/>
                <a:gd name="T24" fmla="*/ 984 w 1306"/>
                <a:gd name="T25" fmla="*/ 471 h 817"/>
                <a:gd name="T26" fmla="*/ 125 w 1306"/>
                <a:gd name="T27" fmla="*/ 433 h 817"/>
                <a:gd name="T28" fmla="*/ 152 w 1306"/>
                <a:gd name="T29" fmla="*/ 468 h 817"/>
                <a:gd name="T30" fmla="*/ 119 w 1306"/>
                <a:gd name="T31" fmla="*/ 505 h 817"/>
                <a:gd name="T32" fmla="*/ 54 w 1306"/>
                <a:gd name="T33" fmla="*/ 508 h 817"/>
                <a:gd name="T34" fmla="*/ 13 w 1306"/>
                <a:gd name="T35" fmla="*/ 466 h 817"/>
                <a:gd name="T36" fmla="*/ 46 w 1306"/>
                <a:gd name="T37" fmla="*/ 430 h 817"/>
                <a:gd name="T38" fmla="*/ 783 w 1306"/>
                <a:gd name="T39" fmla="*/ 139 h 817"/>
                <a:gd name="T40" fmla="*/ 829 w 1306"/>
                <a:gd name="T41" fmla="*/ 167 h 817"/>
                <a:gd name="T42" fmla="*/ 803 w 1306"/>
                <a:gd name="T43" fmla="*/ 209 h 817"/>
                <a:gd name="T44" fmla="*/ 747 w 1306"/>
                <a:gd name="T45" fmla="*/ 212 h 817"/>
                <a:gd name="T46" fmla="*/ 711 w 1306"/>
                <a:gd name="T47" fmla="*/ 172 h 817"/>
                <a:gd name="T48" fmla="*/ 754 w 1306"/>
                <a:gd name="T49" fmla="*/ 139 h 817"/>
                <a:gd name="T50" fmla="*/ 598 w 1306"/>
                <a:gd name="T51" fmla="*/ 110 h 817"/>
                <a:gd name="T52" fmla="*/ 633 w 1306"/>
                <a:gd name="T53" fmla="*/ 149 h 817"/>
                <a:gd name="T54" fmla="*/ 592 w 1306"/>
                <a:gd name="T55" fmla="*/ 180 h 817"/>
                <a:gd name="T56" fmla="*/ 525 w 1306"/>
                <a:gd name="T57" fmla="*/ 163 h 817"/>
                <a:gd name="T58" fmla="*/ 533 w 1306"/>
                <a:gd name="T59" fmla="*/ 120 h 817"/>
                <a:gd name="T60" fmla="*/ 354 w 1306"/>
                <a:gd name="T61" fmla="*/ 0 h 817"/>
                <a:gd name="T62" fmla="*/ 413 w 1306"/>
                <a:gd name="T63" fmla="*/ 150 h 817"/>
                <a:gd name="T64" fmla="*/ 361 w 1306"/>
                <a:gd name="T65" fmla="*/ 293 h 817"/>
                <a:gd name="T66" fmla="*/ 405 w 1306"/>
                <a:gd name="T67" fmla="*/ 375 h 817"/>
                <a:gd name="T68" fmla="*/ 735 w 1306"/>
                <a:gd name="T69" fmla="*/ 340 h 817"/>
                <a:gd name="T70" fmla="*/ 1077 w 1306"/>
                <a:gd name="T71" fmla="*/ 378 h 817"/>
                <a:gd name="T72" fmla="*/ 1246 w 1306"/>
                <a:gd name="T73" fmla="*/ 492 h 817"/>
                <a:gd name="T74" fmla="*/ 929 w 1306"/>
                <a:gd name="T75" fmla="*/ 406 h 817"/>
                <a:gd name="T76" fmla="*/ 736 w 1306"/>
                <a:gd name="T77" fmla="*/ 474 h 817"/>
                <a:gd name="T78" fmla="*/ 767 w 1306"/>
                <a:gd name="T79" fmla="*/ 656 h 817"/>
                <a:gd name="T80" fmla="*/ 730 w 1306"/>
                <a:gd name="T81" fmla="*/ 741 h 817"/>
                <a:gd name="T82" fmla="*/ 655 w 1306"/>
                <a:gd name="T83" fmla="*/ 561 h 817"/>
                <a:gd name="T84" fmla="*/ 673 w 1306"/>
                <a:gd name="T85" fmla="*/ 395 h 817"/>
                <a:gd name="T86" fmla="*/ 357 w 1306"/>
                <a:gd name="T87" fmla="*/ 445 h 817"/>
                <a:gd name="T88" fmla="*/ 399 w 1306"/>
                <a:gd name="T89" fmla="*/ 614 h 817"/>
                <a:gd name="T90" fmla="*/ 359 w 1306"/>
                <a:gd name="T91" fmla="*/ 778 h 817"/>
                <a:gd name="T92" fmla="*/ 305 w 1306"/>
                <a:gd name="T93" fmla="*/ 697 h 817"/>
                <a:gd name="T94" fmla="*/ 303 w 1306"/>
                <a:gd name="T95" fmla="*/ 522 h 817"/>
                <a:gd name="T96" fmla="*/ 199 w 1306"/>
                <a:gd name="T97" fmla="*/ 353 h 817"/>
                <a:gd name="T98" fmla="*/ 0 w 1306"/>
                <a:gd name="T99" fmla="*/ 215 h 817"/>
                <a:gd name="T100" fmla="*/ 210 w 1306"/>
                <a:gd name="T101" fmla="*/ 272 h 817"/>
                <a:gd name="T102" fmla="*/ 318 w 1306"/>
                <a:gd name="T103" fmla="*/ 217 h 817"/>
                <a:gd name="T104" fmla="*/ 321 w 1306"/>
                <a:gd name="T105" fmla="*/ 93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817">
                  <a:moveTo>
                    <a:pt x="519" y="522"/>
                  </a:moveTo>
                  <a:lnTo>
                    <a:pt x="536" y="523"/>
                  </a:lnTo>
                  <a:lnTo>
                    <a:pt x="552" y="527"/>
                  </a:lnTo>
                  <a:lnTo>
                    <a:pt x="568" y="533"/>
                  </a:lnTo>
                  <a:lnTo>
                    <a:pt x="582" y="541"/>
                  </a:lnTo>
                  <a:lnTo>
                    <a:pt x="592" y="551"/>
                  </a:lnTo>
                  <a:lnTo>
                    <a:pt x="598" y="562"/>
                  </a:lnTo>
                  <a:lnTo>
                    <a:pt x="600" y="574"/>
                  </a:lnTo>
                  <a:lnTo>
                    <a:pt x="598" y="586"/>
                  </a:lnTo>
                  <a:lnTo>
                    <a:pt x="592" y="596"/>
                  </a:lnTo>
                  <a:lnTo>
                    <a:pt x="579" y="608"/>
                  </a:lnTo>
                  <a:lnTo>
                    <a:pt x="562" y="617"/>
                  </a:lnTo>
                  <a:lnTo>
                    <a:pt x="541" y="623"/>
                  </a:lnTo>
                  <a:lnTo>
                    <a:pt x="519" y="625"/>
                  </a:lnTo>
                  <a:lnTo>
                    <a:pt x="502" y="624"/>
                  </a:lnTo>
                  <a:lnTo>
                    <a:pt x="486" y="621"/>
                  </a:lnTo>
                  <a:lnTo>
                    <a:pt x="469" y="614"/>
                  </a:lnTo>
                  <a:lnTo>
                    <a:pt x="455" y="606"/>
                  </a:lnTo>
                  <a:lnTo>
                    <a:pt x="445" y="596"/>
                  </a:lnTo>
                  <a:lnTo>
                    <a:pt x="438" y="585"/>
                  </a:lnTo>
                  <a:lnTo>
                    <a:pt x="437" y="573"/>
                  </a:lnTo>
                  <a:lnTo>
                    <a:pt x="440" y="561"/>
                  </a:lnTo>
                  <a:lnTo>
                    <a:pt x="445" y="551"/>
                  </a:lnTo>
                  <a:lnTo>
                    <a:pt x="458" y="539"/>
                  </a:lnTo>
                  <a:lnTo>
                    <a:pt x="475" y="530"/>
                  </a:lnTo>
                  <a:lnTo>
                    <a:pt x="496" y="524"/>
                  </a:lnTo>
                  <a:lnTo>
                    <a:pt x="519" y="522"/>
                  </a:lnTo>
                  <a:close/>
                  <a:moveTo>
                    <a:pt x="984" y="471"/>
                  </a:moveTo>
                  <a:lnTo>
                    <a:pt x="997" y="472"/>
                  </a:lnTo>
                  <a:lnTo>
                    <a:pt x="1011" y="474"/>
                  </a:lnTo>
                  <a:lnTo>
                    <a:pt x="1030" y="481"/>
                  </a:lnTo>
                  <a:lnTo>
                    <a:pt x="1044" y="492"/>
                  </a:lnTo>
                  <a:lnTo>
                    <a:pt x="1051" y="505"/>
                  </a:lnTo>
                  <a:lnTo>
                    <a:pt x="1053" y="515"/>
                  </a:lnTo>
                  <a:lnTo>
                    <a:pt x="1051" y="524"/>
                  </a:lnTo>
                  <a:lnTo>
                    <a:pt x="1046" y="534"/>
                  </a:lnTo>
                  <a:lnTo>
                    <a:pt x="1034" y="545"/>
                  </a:lnTo>
                  <a:lnTo>
                    <a:pt x="1019" y="552"/>
                  </a:lnTo>
                  <a:lnTo>
                    <a:pt x="1003" y="557"/>
                  </a:lnTo>
                  <a:lnTo>
                    <a:pt x="983" y="559"/>
                  </a:lnTo>
                  <a:lnTo>
                    <a:pt x="969" y="558"/>
                  </a:lnTo>
                  <a:lnTo>
                    <a:pt x="955" y="555"/>
                  </a:lnTo>
                  <a:lnTo>
                    <a:pt x="936" y="548"/>
                  </a:lnTo>
                  <a:lnTo>
                    <a:pt x="922" y="537"/>
                  </a:lnTo>
                  <a:lnTo>
                    <a:pt x="915" y="523"/>
                  </a:lnTo>
                  <a:lnTo>
                    <a:pt x="913" y="514"/>
                  </a:lnTo>
                  <a:lnTo>
                    <a:pt x="915" y="504"/>
                  </a:lnTo>
                  <a:lnTo>
                    <a:pt x="920" y="495"/>
                  </a:lnTo>
                  <a:lnTo>
                    <a:pt x="931" y="485"/>
                  </a:lnTo>
                  <a:lnTo>
                    <a:pt x="946" y="477"/>
                  </a:lnTo>
                  <a:lnTo>
                    <a:pt x="964" y="473"/>
                  </a:lnTo>
                  <a:lnTo>
                    <a:pt x="984" y="471"/>
                  </a:lnTo>
                  <a:close/>
                  <a:moveTo>
                    <a:pt x="82" y="423"/>
                  </a:moveTo>
                  <a:lnTo>
                    <a:pt x="97" y="424"/>
                  </a:lnTo>
                  <a:lnTo>
                    <a:pt x="111" y="427"/>
                  </a:lnTo>
                  <a:lnTo>
                    <a:pt x="125" y="433"/>
                  </a:lnTo>
                  <a:lnTo>
                    <a:pt x="136" y="439"/>
                  </a:lnTo>
                  <a:lnTo>
                    <a:pt x="146" y="448"/>
                  </a:lnTo>
                  <a:lnTo>
                    <a:pt x="151" y="458"/>
                  </a:lnTo>
                  <a:lnTo>
                    <a:pt x="152" y="468"/>
                  </a:lnTo>
                  <a:lnTo>
                    <a:pt x="150" y="478"/>
                  </a:lnTo>
                  <a:lnTo>
                    <a:pt x="145" y="487"/>
                  </a:lnTo>
                  <a:lnTo>
                    <a:pt x="134" y="497"/>
                  </a:lnTo>
                  <a:lnTo>
                    <a:pt x="119" y="505"/>
                  </a:lnTo>
                  <a:lnTo>
                    <a:pt x="102" y="510"/>
                  </a:lnTo>
                  <a:lnTo>
                    <a:pt x="82" y="512"/>
                  </a:lnTo>
                  <a:lnTo>
                    <a:pt x="68" y="511"/>
                  </a:lnTo>
                  <a:lnTo>
                    <a:pt x="54" y="508"/>
                  </a:lnTo>
                  <a:lnTo>
                    <a:pt x="36" y="500"/>
                  </a:lnTo>
                  <a:lnTo>
                    <a:pt x="22" y="490"/>
                  </a:lnTo>
                  <a:lnTo>
                    <a:pt x="14" y="477"/>
                  </a:lnTo>
                  <a:lnTo>
                    <a:pt x="13" y="466"/>
                  </a:lnTo>
                  <a:lnTo>
                    <a:pt x="15" y="457"/>
                  </a:lnTo>
                  <a:lnTo>
                    <a:pt x="20" y="448"/>
                  </a:lnTo>
                  <a:lnTo>
                    <a:pt x="31" y="438"/>
                  </a:lnTo>
                  <a:lnTo>
                    <a:pt x="46" y="430"/>
                  </a:lnTo>
                  <a:lnTo>
                    <a:pt x="63" y="425"/>
                  </a:lnTo>
                  <a:lnTo>
                    <a:pt x="82" y="423"/>
                  </a:lnTo>
                  <a:close/>
                  <a:moveTo>
                    <a:pt x="771" y="138"/>
                  </a:moveTo>
                  <a:lnTo>
                    <a:pt x="783" y="139"/>
                  </a:lnTo>
                  <a:lnTo>
                    <a:pt x="796" y="141"/>
                  </a:lnTo>
                  <a:lnTo>
                    <a:pt x="811" y="147"/>
                  </a:lnTo>
                  <a:lnTo>
                    <a:pt x="823" y="157"/>
                  </a:lnTo>
                  <a:lnTo>
                    <a:pt x="829" y="167"/>
                  </a:lnTo>
                  <a:lnTo>
                    <a:pt x="830" y="181"/>
                  </a:lnTo>
                  <a:lnTo>
                    <a:pt x="825" y="194"/>
                  </a:lnTo>
                  <a:lnTo>
                    <a:pt x="816" y="202"/>
                  </a:lnTo>
                  <a:lnTo>
                    <a:pt x="803" y="209"/>
                  </a:lnTo>
                  <a:lnTo>
                    <a:pt x="787" y="213"/>
                  </a:lnTo>
                  <a:lnTo>
                    <a:pt x="771" y="215"/>
                  </a:lnTo>
                  <a:lnTo>
                    <a:pt x="759" y="214"/>
                  </a:lnTo>
                  <a:lnTo>
                    <a:pt x="747" y="212"/>
                  </a:lnTo>
                  <a:lnTo>
                    <a:pt x="730" y="205"/>
                  </a:lnTo>
                  <a:lnTo>
                    <a:pt x="718" y="196"/>
                  </a:lnTo>
                  <a:lnTo>
                    <a:pt x="712" y="184"/>
                  </a:lnTo>
                  <a:lnTo>
                    <a:pt x="711" y="172"/>
                  </a:lnTo>
                  <a:lnTo>
                    <a:pt x="716" y="159"/>
                  </a:lnTo>
                  <a:lnTo>
                    <a:pt x="726" y="150"/>
                  </a:lnTo>
                  <a:lnTo>
                    <a:pt x="738" y="143"/>
                  </a:lnTo>
                  <a:lnTo>
                    <a:pt x="754" y="139"/>
                  </a:lnTo>
                  <a:lnTo>
                    <a:pt x="771" y="138"/>
                  </a:lnTo>
                  <a:close/>
                  <a:moveTo>
                    <a:pt x="575" y="107"/>
                  </a:moveTo>
                  <a:lnTo>
                    <a:pt x="587" y="108"/>
                  </a:lnTo>
                  <a:lnTo>
                    <a:pt x="598" y="110"/>
                  </a:lnTo>
                  <a:lnTo>
                    <a:pt x="614" y="117"/>
                  </a:lnTo>
                  <a:lnTo>
                    <a:pt x="625" y="125"/>
                  </a:lnTo>
                  <a:lnTo>
                    <a:pt x="632" y="137"/>
                  </a:lnTo>
                  <a:lnTo>
                    <a:pt x="633" y="149"/>
                  </a:lnTo>
                  <a:lnTo>
                    <a:pt x="628" y="161"/>
                  </a:lnTo>
                  <a:lnTo>
                    <a:pt x="618" y="170"/>
                  </a:lnTo>
                  <a:lnTo>
                    <a:pt x="605" y="176"/>
                  </a:lnTo>
                  <a:lnTo>
                    <a:pt x="592" y="180"/>
                  </a:lnTo>
                  <a:lnTo>
                    <a:pt x="575" y="182"/>
                  </a:lnTo>
                  <a:lnTo>
                    <a:pt x="552" y="179"/>
                  </a:lnTo>
                  <a:lnTo>
                    <a:pt x="537" y="173"/>
                  </a:lnTo>
                  <a:lnTo>
                    <a:pt x="525" y="163"/>
                  </a:lnTo>
                  <a:lnTo>
                    <a:pt x="519" y="153"/>
                  </a:lnTo>
                  <a:lnTo>
                    <a:pt x="518" y="140"/>
                  </a:lnTo>
                  <a:lnTo>
                    <a:pt x="523" y="128"/>
                  </a:lnTo>
                  <a:lnTo>
                    <a:pt x="533" y="120"/>
                  </a:lnTo>
                  <a:lnTo>
                    <a:pt x="544" y="112"/>
                  </a:lnTo>
                  <a:lnTo>
                    <a:pt x="559" y="109"/>
                  </a:lnTo>
                  <a:lnTo>
                    <a:pt x="575" y="107"/>
                  </a:lnTo>
                  <a:close/>
                  <a:moveTo>
                    <a:pt x="354" y="0"/>
                  </a:moveTo>
                  <a:lnTo>
                    <a:pt x="379" y="36"/>
                  </a:lnTo>
                  <a:lnTo>
                    <a:pt x="398" y="73"/>
                  </a:lnTo>
                  <a:lnTo>
                    <a:pt x="410" y="111"/>
                  </a:lnTo>
                  <a:lnTo>
                    <a:pt x="413" y="150"/>
                  </a:lnTo>
                  <a:lnTo>
                    <a:pt x="410" y="187"/>
                  </a:lnTo>
                  <a:lnTo>
                    <a:pt x="400" y="224"/>
                  </a:lnTo>
                  <a:lnTo>
                    <a:pt x="384" y="259"/>
                  </a:lnTo>
                  <a:lnTo>
                    <a:pt x="361" y="293"/>
                  </a:lnTo>
                  <a:lnTo>
                    <a:pt x="332" y="326"/>
                  </a:lnTo>
                  <a:lnTo>
                    <a:pt x="297" y="356"/>
                  </a:lnTo>
                  <a:lnTo>
                    <a:pt x="327" y="396"/>
                  </a:lnTo>
                  <a:lnTo>
                    <a:pt x="405" y="375"/>
                  </a:lnTo>
                  <a:lnTo>
                    <a:pt x="485" y="360"/>
                  </a:lnTo>
                  <a:lnTo>
                    <a:pt x="566" y="348"/>
                  </a:lnTo>
                  <a:lnTo>
                    <a:pt x="651" y="342"/>
                  </a:lnTo>
                  <a:lnTo>
                    <a:pt x="735" y="340"/>
                  </a:lnTo>
                  <a:lnTo>
                    <a:pt x="824" y="342"/>
                  </a:lnTo>
                  <a:lnTo>
                    <a:pt x="910" y="349"/>
                  </a:lnTo>
                  <a:lnTo>
                    <a:pt x="994" y="361"/>
                  </a:lnTo>
                  <a:lnTo>
                    <a:pt x="1077" y="378"/>
                  </a:lnTo>
                  <a:lnTo>
                    <a:pt x="1156" y="399"/>
                  </a:lnTo>
                  <a:lnTo>
                    <a:pt x="1233" y="425"/>
                  </a:lnTo>
                  <a:lnTo>
                    <a:pt x="1306" y="455"/>
                  </a:lnTo>
                  <a:lnTo>
                    <a:pt x="1246" y="492"/>
                  </a:lnTo>
                  <a:lnTo>
                    <a:pt x="1171" y="463"/>
                  </a:lnTo>
                  <a:lnTo>
                    <a:pt x="1092" y="439"/>
                  </a:lnTo>
                  <a:lnTo>
                    <a:pt x="1012" y="421"/>
                  </a:lnTo>
                  <a:lnTo>
                    <a:pt x="929" y="406"/>
                  </a:lnTo>
                  <a:lnTo>
                    <a:pt x="844" y="398"/>
                  </a:lnTo>
                  <a:lnTo>
                    <a:pt x="759" y="393"/>
                  </a:lnTo>
                  <a:lnTo>
                    <a:pt x="745" y="434"/>
                  </a:lnTo>
                  <a:lnTo>
                    <a:pt x="736" y="474"/>
                  </a:lnTo>
                  <a:lnTo>
                    <a:pt x="734" y="515"/>
                  </a:lnTo>
                  <a:lnTo>
                    <a:pt x="737" y="564"/>
                  </a:lnTo>
                  <a:lnTo>
                    <a:pt x="749" y="610"/>
                  </a:lnTo>
                  <a:lnTo>
                    <a:pt x="767" y="656"/>
                  </a:lnTo>
                  <a:lnTo>
                    <a:pt x="792" y="702"/>
                  </a:lnTo>
                  <a:lnTo>
                    <a:pt x="825" y="746"/>
                  </a:lnTo>
                  <a:lnTo>
                    <a:pt x="764" y="783"/>
                  </a:lnTo>
                  <a:lnTo>
                    <a:pt x="730" y="741"/>
                  </a:lnTo>
                  <a:lnTo>
                    <a:pt x="703" y="698"/>
                  </a:lnTo>
                  <a:lnTo>
                    <a:pt x="680" y="653"/>
                  </a:lnTo>
                  <a:lnTo>
                    <a:pt x="665" y="608"/>
                  </a:lnTo>
                  <a:lnTo>
                    <a:pt x="655" y="561"/>
                  </a:lnTo>
                  <a:lnTo>
                    <a:pt x="652" y="515"/>
                  </a:lnTo>
                  <a:lnTo>
                    <a:pt x="654" y="475"/>
                  </a:lnTo>
                  <a:lnTo>
                    <a:pt x="661" y="435"/>
                  </a:lnTo>
                  <a:lnTo>
                    <a:pt x="673" y="395"/>
                  </a:lnTo>
                  <a:lnTo>
                    <a:pt x="592" y="401"/>
                  </a:lnTo>
                  <a:lnTo>
                    <a:pt x="511" y="410"/>
                  </a:lnTo>
                  <a:lnTo>
                    <a:pt x="433" y="426"/>
                  </a:lnTo>
                  <a:lnTo>
                    <a:pt x="357" y="445"/>
                  </a:lnTo>
                  <a:lnTo>
                    <a:pt x="375" y="487"/>
                  </a:lnTo>
                  <a:lnTo>
                    <a:pt x="389" y="529"/>
                  </a:lnTo>
                  <a:lnTo>
                    <a:pt x="396" y="572"/>
                  </a:lnTo>
                  <a:lnTo>
                    <a:pt x="399" y="614"/>
                  </a:lnTo>
                  <a:lnTo>
                    <a:pt x="396" y="655"/>
                  </a:lnTo>
                  <a:lnTo>
                    <a:pt x="389" y="697"/>
                  </a:lnTo>
                  <a:lnTo>
                    <a:pt x="377" y="738"/>
                  </a:lnTo>
                  <a:lnTo>
                    <a:pt x="359" y="778"/>
                  </a:lnTo>
                  <a:lnTo>
                    <a:pt x="337" y="817"/>
                  </a:lnTo>
                  <a:lnTo>
                    <a:pt x="273" y="778"/>
                  </a:lnTo>
                  <a:lnTo>
                    <a:pt x="292" y="738"/>
                  </a:lnTo>
                  <a:lnTo>
                    <a:pt x="305" y="697"/>
                  </a:lnTo>
                  <a:lnTo>
                    <a:pt x="314" y="655"/>
                  </a:lnTo>
                  <a:lnTo>
                    <a:pt x="317" y="614"/>
                  </a:lnTo>
                  <a:lnTo>
                    <a:pt x="314" y="568"/>
                  </a:lnTo>
                  <a:lnTo>
                    <a:pt x="303" y="522"/>
                  </a:lnTo>
                  <a:lnTo>
                    <a:pt x="286" y="478"/>
                  </a:lnTo>
                  <a:lnTo>
                    <a:pt x="263" y="435"/>
                  </a:lnTo>
                  <a:lnTo>
                    <a:pt x="235" y="393"/>
                  </a:lnTo>
                  <a:lnTo>
                    <a:pt x="199" y="353"/>
                  </a:lnTo>
                  <a:lnTo>
                    <a:pt x="157" y="315"/>
                  </a:lnTo>
                  <a:lnTo>
                    <a:pt x="110" y="279"/>
                  </a:lnTo>
                  <a:lnTo>
                    <a:pt x="58" y="246"/>
                  </a:lnTo>
                  <a:lnTo>
                    <a:pt x="0" y="215"/>
                  </a:lnTo>
                  <a:lnTo>
                    <a:pt x="59" y="179"/>
                  </a:lnTo>
                  <a:lnTo>
                    <a:pt x="114" y="208"/>
                  </a:lnTo>
                  <a:lnTo>
                    <a:pt x="164" y="238"/>
                  </a:lnTo>
                  <a:lnTo>
                    <a:pt x="210" y="272"/>
                  </a:lnTo>
                  <a:lnTo>
                    <a:pt x="252" y="308"/>
                  </a:lnTo>
                  <a:lnTo>
                    <a:pt x="280" y="278"/>
                  </a:lnTo>
                  <a:lnTo>
                    <a:pt x="302" y="249"/>
                  </a:lnTo>
                  <a:lnTo>
                    <a:pt x="318" y="217"/>
                  </a:lnTo>
                  <a:lnTo>
                    <a:pt x="328" y="184"/>
                  </a:lnTo>
                  <a:lnTo>
                    <a:pt x="332" y="150"/>
                  </a:lnTo>
                  <a:lnTo>
                    <a:pt x="329" y="122"/>
                  </a:lnTo>
                  <a:lnTo>
                    <a:pt x="321" y="93"/>
                  </a:lnTo>
                  <a:lnTo>
                    <a:pt x="309" y="66"/>
                  </a:lnTo>
                  <a:lnTo>
                    <a:pt x="291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4D6EE06-1AC0-4CD7-A041-A03C4ACF5357}"/>
              </a:ext>
            </a:extLst>
          </p:cNvPr>
          <p:cNvGrpSpPr>
            <a:grpSpLocks noChangeAspect="1"/>
          </p:cNvGrpSpPr>
          <p:nvPr/>
        </p:nvGrpSpPr>
        <p:grpSpPr>
          <a:xfrm>
            <a:off x="7977069" y="2471992"/>
            <a:ext cx="385301" cy="516305"/>
            <a:chOff x="2152650" y="3930663"/>
            <a:chExt cx="238125" cy="319088"/>
          </a:xfrm>
        </p:grpSpPr>
        <p:sp useBgFill="1">
          <p:nvSpPr>
            <p:cNvPr id="130" name="Freeform 174">
              <a:extLst>
                <a:ext uri="{FF2B5EF4-FFF2-40B4-BE49-F238E27FC236}">
                  <a16:creationId xmlns:a16="http://schemas.microsoft.com/office/drawing/2014/main" id="{777F8709-F1B2-4599-BF4E-F70737943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2650" y="3930663"/>
              <a:ext cx="238125" cy="319088"/>
            </a:xfrm>
            <a:custGeom>
              <a:avLst/>
              <a:gdLst>
                <a:gd name="T0" fmla="*/ 436 w 1047"/>
                <a:gd name="T1" fmla="*/ 3 h 1406"/>
                <a:gd name="T2" fmla="*/ 561 w 1047"/>
                <a:gd name="T3" fmla="*/ 27 h 1406"/>
                <a:gd name="T4" fmla="*/ 676 w 1047"/>
                <a:gd name="T5" fmla="*/ 73 h 1406"/>
                <a:gd name="T6" fmla="*/ 780 w 1047"/>
                <a:gd name="T7" fmla="*/ 138 h 1406"/>
                <a:gd name="T8" fmla="*/ 870 w 1047"/>
                <a:gd name="T9" fmla="*/ 220 h 1406"/>
                <a:gd name="T10" fmla="*/ 943 w 1047"/>
                <a:gd name="T11" fmla="*/ 317 h 1406"/>
                <a:gd name="T12" fmla="*/ 999 w 1047"/>
                <a:gd name="T13" fmla="*/ 427 h 1406"/>
                <a:gd name="T14" fmla="*/ 1034 w 1047"/>
                <a:gd name="T15" fmla="*/ 547 h 1406"/>
                <a:gd name="T16" fmla="*/ 1047 w 1047"/>
                <a:gd name="T17" fmla="*/ 675 h 1406"/>
                <a:gd name="T18" fmla="*/ 1036 w 1047"/>
                <a:gd name="T19" fmla="*/ 794 h 1406"/>
                <a:gd name="T20" fmla="*/ 1004 w 1047"/>
                <a:gd name="T21" fmla="*/ 910 h 1406"/>
                <a:gd name="T22" fmla="*/ 952 w 1047"/>
                <a:gd name="T23" fmla="*/ 1018 h 1406"/>
                <a:gd name="T24" fmla="*/ 919 w 1047"/>
                <a:gd name="T25" fmla="*/ 1053 h 1406"/>
                <a:gd name="T26" fmla="*/ 878 w 1047"/>
                <a:gd name="T27" fmla="*/ 1071 h 1406"/>
                <a:gd name="T28" fmla="*/ 836 w 1047"/>
                <a:gd name="T29" fmla="*/ 1072 h 1406"/>
                <a:gd name="T30" fmla="*/ 798 w 1047"/>
                <a:gd name="T31" fmla="*/ 1058 h 1406"/>
                <a:gd name="T32" fmla="*/ 685 w 1047"/>
                <a:gd name="T33" fmla="*/ 989 h 1406"/>
                <a:gd name="T34" fmla="*/ 660 w 1047"/>
                <a:gd name="T35" fmla="*/ 959 h 1406"/>
                <a:gd name="T36" fmla="*/ 622 w 1047"/>
                <a:gd name="T37" fmla="*/ 952 h 1406"/>
                <a:gd name="T38" fmla="*/ 541 w 1047"/>
                <a:gd name="T39" fmla="*/ 905 h 1406"/>
                <a:gd name="T40" fmla="*/ 538 w 1047"/>
                <a:gd name="T41" fmla="*/ 1268 h 1406"/>
                <a:gd name="T42" fmla="*/ 518 w 1047"/>
                <a:gd name="T43" fmla="*/ 1323 h 1406"/>
                <a:gd name="T44" fmla="*/ 481 w 1047"/>
                <a:gd name="T45" fmla="*/ 1367 h 1406"/>
                <a:gd name="T46" fmla="*/ 431 w 1047"/>
                <a:gd name="T47" fmla="*/ 1395 h 1406"/>
                <a:gd name="T48" fmla="*/ 372 w 1047"/>
                <a:gd name="T49" fmla="*/ 1406 h 1406"/>
                <a:gd name="T50" fmla="*/ 313 w 1047"/>
                <a:gd name="T51" fmla="*/ 1395 h 1406"/>
                <a:gd name="T52" fmla="*/ 263 w 1047"/>
                <a:gd name="T53" fmla="*/ 1367 h 1406"/>
                <a:gd name="T54" fmla="*/ 226 w 1047"/>
                <a:gd name="T55" fmla="*/ 1323 h 1406"/>
                <a:gd name="T56" fmla="*/ 206 w 1047"/>
                <a:gd name="T57" fmla="*/ 1268 h 1406"/>
                <a:gd name="T58" fmla="*/ 203 w 1047"/>
                <a:gd name="T59" fmla="*/ 823 h 1406"/>
                <a:gd name="T60" fmla="*/ 168 w 1047"/>
                <a:gd name="T61" fmla="*/ 769 h 1406"/>
                <a:gd name="T62" fmla="*/ 149 w 1047"/>
                <a:gd name="T63" fmla="*/ 708 h 1406"/>
                <a:gd name="T64" fmla="*/ 149 w 1047"/>
                <a:gd name="T65" fmla="*/ 641 h 1406"/>
                <a:gd name="T66" fmla="*/ 168 w 1047"/>
                <a:gd name="T67" fmla="*/ 579 h 1406"/>
                <a:gd name="T68" fmla="*/ 176 w 1047"/>
                <a:gd name="T69" fmla="*/ 541 h 1406"/>
                <a:gd name="T70" fmla="*/ 116 w 1047"/>
                <a:gd name="T71" fmla="*/ 428 h 1406"/>
                <a:gd name="T72" fmla="*/ 105 w 1047"/>
                <a:gd name="T73" fmla="*/ 391 h 1406"/>
                <a:gd name="T74" fmla="*/ 88 w 1047"/>
                <a:gd name="T75" fmla="*/ 359 h 1406"/>
                <a:gd name="T76" fmla="*/ 65 w 1047"/>
                <a:gd name="T77" fmla="*/ 329 h 1406"/>
                <a:gd name="T78" fmla="*/ 3 w 1047"/>
                <a:gd name="T79" fmla="*/ 208 h 1406"/>
                <a:gd name="T80" fmla="*/ 0 w 1047"/>
                <a:gd name="T81" fmla="*/ 165 h 1406"/>
                <a:gd name="T82" fmla="*/ 13 w 1047"/>
                <a:gd name="T83" fmla="*/ 124 h 1406"/>
                <a:gd name="T84" fmla="*/ 40 w 1047"/>
                <a:gd name="T85" fmla="*/ 90 h 1406"/>
                <a:gd name="T86" fmla="*/ 109 w 1047"/>
                <a:gd name="T87" fmla="*/ 54 h 1406"/>
                <a:gd name="T88" fmla="*/ 211 w 1047"/>
                <a:gd name="T89" fmla="*/ 20 h 1406"/>
                <a:gd name="T90" fmla="*/ 318 w 1047"/>
                <a:gd name="T91" fmla="*/ 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7" h="1406">
                  <a:moveTo>
                    <a:pt x="372" y="0"/>
                  </a:moveTo>
                  <a:lnTo>
                    <a:pt x="436" y="3"/>
                  </a:lnTo>
                  <a:lnTo>
                    <a:pt x="500" y="13"/>
                  </a:lnTo>
                  <a:lnTo>
                    <a:pt x="561" y="27"/>
                  </a:lnTo>
                  <a:lnTo>
                    <a:pt x="620" y="48"/>
                  </a:lnTo>
                  <a:lnTo>
                    <a:pt x="676" y="73"/>
                  </a:lnTo>
                  <a:lnTo>
                    <a:pt x="730" y="104"/>
                  </a:lnTo>
                  <a:lnTo>
                    <a:pt x="780" y="138"/>
                  </a:lnTo>
                  <a:lnTo>
                    <a:pt x="827" y="177"/>
                  </a:lnTo>
                  <a:lnTo>
                    <a:pt x="870" y="220"/>
                  </a:lnTo>
                  <a:lnTo>
                    <a:pt x="909" y="267"/>
                  </a:lnTo>
                  <a:lnTo>
                    <a:pt x="943" y="317"/>
                  </a:lnTo>
                  <a:lnTo>
                    <a:pt x="974" y="371"/>
                  </a:lnTo>
                  <a:lnTo>
                    <a:pt x="999" y="427"/>
                  </a:lnTo>
                  <a:lnTo>
                    <a:pt x="1020" y="486"/>
                  </a:lnTo>
                  <a:lnTo>
                    <a:pt x="1034" y="547"/>
                  </a:lnTo>
                  <a:lnTo>
                    <a:pt x="1044" y="611"/>
                  </a:lnTo>
                  <a:lnTo>
                    <a:pt x="1047" y="675"/>
                  </a:lnTo>
                  <a:lnTo>
                    <a:pt x="1044" y="735"/>
                  </a:lnTo>
                  <a:lnTo>
                    <a:pt x="1036" y="794"/>
                  </a:lnTo>
                  <a:lnTo>
                    <a:pt x="1023" y="852"/>
                  </a:lnTo>
                  <a:lnTo>
                    <a:pt x="1004" y="910"/>
                  </a:lnTo>
                  <a:lnTo>
                    <a:pt x="980" y="966"/>
                  </a:lnTo>
                  <a:lnTo>
                    <a:pt x="952" y="1018"/>
                  </a:lnTo>
                  <a:lnTo>
                    <a:pt x="937" y="1038"/>
                  </a:lnTo>
                  <a:lnTo>
                    <a:pt x="919" y="1053"/>
                  </a:lnTo>
                  <a:lnTo>
                    <a:pt x="899" y="1065"/>
                  </a:lnTo>
                  <a:lnTo>
                    <a:pt x="878" y="1071"/>
                  </a:lnTo>
                  <a:lnTo>
                    <a:pt x="855" y="1073"/>
                  </a:lnTo>
                  <a:lnTo>
                    <a:pt x="836" y="1072"/>
                  </a:lnTo>
                  <a:lnTo>
                    <a:pt x="817" y="1067"/>
                  </a:lnTo>
                  <a:lnTo>
                    <a:pt x="798" y="1058"/>
                  </a:lnTo>
                  <a:lnTo>
                    <a:pt x="702" y="1000"/>
                  </a:lnTo>
                  <a:lnTo>
                    <a:pt x="685" y="989"/>
                  </a:lnTo>
                  <a:lnTo>
                    <a:pt x="672" y="975"/>
                  </a:lnTo>
                  <a:lnTo>
                    <a:pt x="660" y="959"/>
                  </a:lnTo>
                  <a:lnTo>
                    <a:pt x="641" y="957"/>
                  </a:lnTo>
                  <a:lnTo>
                    <a:pt x="622" y="952"/>
                  </a:lnTo>
                  <a:lnTo>
                    <a:pt x="604" y="943"/>
                  </a:lnTo>
                  <a:lnTo>
                    <a:pt x="541" y="905"/>
                  </a:lnTo>
                  <a:lnTo>
                    <a:pt x="541" y="1237"/>
                  </a:lnTo>
                  <a:lnTo>
                    <a:pt x="538" y="1268"/>
                  </a:lnTo>
                  <a:lnTo>
                    <a:pt x="530" y="1296"/>
                  </a:lnTo>
                  <a:lnTo>
                    <a:pt x="518" y="1323"/>
                  </a:lnTo>
                  <a:lnTo>
                    <a:pt x="502" y="1347"/>
                  </a:lnTo>
                  <a:lnTo>
                    <a:pt x="481" y="1367"/>
                  </a:lnTo>
                  <a:lnTo>
                    <a:pt x="458" y="1383"/>
                  </a:lnTo>
                  <a:lnTo>
                    <a:pt x="431" y="1395"/>
                  </a:lnTo>
                  <a:lnTo>
                    <a:pt x="403" y="1403"/>
                  </a:lnTo>
                  <a:lnTo>
                    <a:pt x="372" y="1406"/>
                  </a:lnTo>
                  <a:lnTo>
                    <a:pt x="341" y="1403"/>
                  </a:lnTo>
                  <a:lnTo>
                    <a:pt x="313" y="1395"/>
                  </a:lnTo>
                  <a:lnTo>
                    <a:pt x="286" y="1383"/>
                  </a:lnTo>
                  <a:lnTo>
                    <a:pt x="263" y="1367"/>
                  </a:lnTo>
                  <a:lnTo>
                    <a:pt x="242" y="1347"/>
                  </a:lnTo>
                  <a:lnTo>
                    <a:pt x="226" y="1323"/>
                  </a:lnTo>
                  <a:lnTo>
                    <a:pt x="214" y="1296"/>
                  </a:lnTo>
                  <a:lnTo>
                    <a:pt x="206" y="1268"/>
                  </a:lnTo>
                  <a:lnTo>
                    <a:pt x="203" y="1237"/>
                  </a:lnTo>
                  <a:lnTo>
                    <a:pt x="203" y="823"/>
                  </a:lnTo>
                  <a:lnTo>
                    <a:pt x="184" y="798"/>
                  </a:lnTo>
                  <a:lnTo>
                    <a:pt x="168" y="769"/>
                  </a:lnTo>
                  <a:lnTo>
                    <a:pt x="157" y="739"/>
                  </a:lnTo>
                  <a:lnTo>
                    <a:pt x="149" y="708"/>
                  </a:lnTo>
                  <a:lnTo>
                    <a:pt x="147" y="675"/>
                  </a:lnTo>
                  <a:lnTo>
                    <a:pt x="149" y="641"/>
                  </a:lnTo>
                  <a:lnTo>
                    <a:pt x="157" y="610"/>
                  </a:lnTo>
                  <a:lnTo>
                    <a:pt x="168" y="579"/>
                  </a:lnTo>
                  <a:lnTo>
                    <a:pt x="184" y="551"/>
                  </a:lnTo>
                  <a:lnTo>
                    <a:pt x="176" y="541"/>
                  </a:lnTo>
                  <a:lnTo>
                    <a:pt x="169" y="528"/>
                  </a:lnTo>
                  <a:lnTo>
                    <a:pt x="116" y="428"/>
                  </a:lnTo>
                  <a:lnTo>
                    <a:pt x="109" y="410"/>
                  </a:lnTo>
                  <a:lnTo>
                    <a:pt x="105" y="391"/>
                  </a:lnTo>
                  <a:lnTo>
                    <a:pt x="104" y="372"/>
                  </a:lnTo>
                  <a:lnTo>
                    <a:pt x="88" y="359"/>
                  </a:lnTo>
                  <a:lnTo>
                    <a:pt x="75" y="345"/>
                  </a:lnTo>
                  <a:lnTo>
                    <a:pt x="65" y="329"/>
                  </a:lnTo>
                  <a:lnTo>
                    <a:pt x="12" y="229"/>
                  </a:lnTo>
                  <a:lnTo>
                    <a:pt x="3" y="208"/>
                  </a:lnTo>
                  <a:lnTo>
                    <a:pt x="0" y="186"/>
                  </a:lnTo>
                  <a:lnTo>
                    <a:pt x="0" y="165"/>
                  </a:lnTo>
                  <a:lnTo>
                    <a:pt x="4" y="144"/>
                  </a:lnTo>
                  <a:lnTo>
                    <a:pt x="13" y="124"/>
                  </a:lnTo>
                  <a:lnTo>
                    <a:pt x="24" y="106"/>
                  </a:lnTo>
                  <a:lnTo>
                    <a:pt x="40" y="90"/>
                  </a:lnTo>
                  <a:lnTo>
                    <a:pt x="59" y="77"/>
                  </a:lnTo>
                  <a:lnTo>
                    <a:pt x="109" y="54"/>
                  </a:lnTo>
                  <a:lnTo>
                    <a:pt x="160" y="35"/>
                  </a:lnTo>
                  <a:lnTo>
                    <a:pt x="211" y="20"/>
                  </a:lnTo>
                  <a:lnTo>
                    <a:pt x="264" y="9"/>
                  </a:lnTo>
                  <a:lnTo>
                    <a:pt x="318" y="2"/>
                  </a:lnTo>
                  <a:lnTo>
                    <a:pt x="372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1" name="Freeform 175">
              <a:extLst>
                <a:ext uri="{FF2B5EF4-FFF2-40B4-BE49-F238E27FC236}">
                  <a16:creationId xmlns:a16="http://schemas.microsoft.com/office/drawing/2014/main" id="{97D8031C-F638-446B-A18E-A82864479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2813" y="3959238"/>
              <a:ext cx="179388" cy="265113"/>
            </a:xfrm>
            <a:custGeom>
              <a:avLst/>
              <a:gdLst>
                <a:gd name="T0" fmla="*/ 291 w 789"/>
                <a:gd name="T1" fmla="*/ 447 h 1166"/>
                <a:gd name="T2" fmla="*/ 342 w 789"/>
                <a:gd name="T3" fmla="*/ 498 h 1166"/>
                <a:gd name="T4" fmla="*/ 351 w 789"/>
                <a:gd name="T5" fmla="*/ 572 h 1166"/>
                <a:gd name="T6" fmla="*/ 316 w 789"/>
                <a:gd name="T7" fmla="*/ 631 h 1166"/>
                <a:gd name="T8" fmla="*/ 295 w 789"/>
                <a:gd name="T9" fmla="*/ 1127 h 1166"/>
                <a:gd name="T10" fmla="*/ 268 w 789"/>
                <a:gd name="T11" fmla="*/ 1161 h 1166"/>
                <a:gd name="T12" fmla="*/ 227 w 789"/>
                <a:gd name="T13" fmla="*/ 1165 h 1166"/>
                <a:gd name="T14" fmla="*/ 193 w 789"/>
                <a:gd name="T15" fmla="*/ 1142 h 1166"/>
                <a:gd name="T16" fmla="*/ 185 w 789"/>
                <a:gd name="T17" fmla="*/ 645 h 1166"/>
                <a:gd name="T18" fmla="*/ 139 w 789"/>
                <a:gd name="T19" fmla="*/ 594 h 1166"/>
                <a:gd name="T20" fmla="*/ 131 w 789"/>
                <a:gd name="T21" fmla="*/ 523 h 1166"/>
                <a:gd name="T22" fmla="*/ 170 w 789"/>
                <a:gd name="T23" fmla="*/ 460 h 1166"/>
                <a:gd name="T24" fmla="*/ 241 w 789"/>
                <a:gd name="T25" fmla="*/ 436 h 1166"/>
                <a:gd name="T26" fmla="*/ 327 w 789"/>
                <a:gd name="T27" fmla="*/ 236 h 1166"/>
                <a:gd name="T28" fmla="*/ 439 w 789"/>
                <a:gd name="T29" fmla="*/ 292 h 1166"/>
                <a:gd name="T30" fmla="*/ 520 w 789"/>
                <a:gd name="T31" fmla="*/ 385 h 1166"/>
                <a:gd name="T32" fmla="*/ 561 w 789"/>
                <a:gd name="T33" fmla="*/ 504 h 1166"/>
                <a:gd name="T34" fmla="*/ 555 w 789"/>
                <a:gd name="T35" fmla="*/ 626 h 1166"/>
                <a:gd name="T36" fmla="*/ 452 w 789"/>
                <a:gd name="T37" fmla="*/ 657 h 1166"/>
                <a:gd name="T38" fmla="*/ 480 w 789"/>
                <a:gd name="T39" fmla="*/ 548 h 1166"/>
                <a:gd name="T40" fmla="*/ 453 w 789"/>
                <a:gd name="T41" fmla="*/ 438 h 1166"/>
                <a:gd name="T42" fmla="*/ 383 w 789"/>
                <a:gd name="T43" fmla="*/ 355 h 1166"/>
                <a:gd name="T44" fmla="*/ 280 w 789"/>
                <a:gd name="T45" fmla="*/ 312 h 1166"/>
                <a:gd name="T46" fmla="*/ 176 w 789"/>
                <a:gd name="T47" fmla="*/ 319 h 1166"/>
                <a:gd name="T48" fmla="*/ 136 w 789"/>
                <a:gd name="T49" fmla="*/ 242 h 1166"/>
                <a:gd name="T50" fmla="*/ 241 w 789"/>
                <a:gd name="T51" fmla="*/ 225 h 1166"/>
                <a:gd name="T52" fmla="*/ 358 w 789"/>
                <a:gd name="T53" fmla="*/ 12 h 1166"/>
                <a:gd name="T54" fmla="*/ 518 w 789"/>
                <a:gd name="T55" fmla="*/ 75 h 1166"/>
                <a:gd name="T56" fmla="*/ 648 w 789"/>
                <a:gd name="T57" fmla="*/ 180 h 1166"/>
                <a:gd name="T58" fmla="*/ 741 w 789"/>
                <a:gd name="T59" fmla="*/ 322 h 1166"/>
                <a:gd name="T60" fmla="*/ 786 w 789"/>
                <a:gd name="T61" fmla="*/ 489 h 1166"/>
                <a:gd name="T62" fmla="*/ 778 w 789"/>
                <a:gd name="T63" fmla="*/ 659 h 1166"/>
                <a:gd name="T64" fmla="*/ 720 w 789"/>
                <a:gd name="T65" fmla="*/ 815 h 1166"/>
                <a:gd name="T66" fmla="*/ 684 w 789"/>
                <a:gd name="T67" fmla="*/ 685 h 1166"/>
                <a:gd name="T68" fmla="*/ 705 w 789"/>
                <a:gd name="T69" fmla="*/ 548 h 1166"/>
                <a:gd name="T70" fmla="*/ 678 w 789"/>
                <a:gd name="T71" fmla="*/ 392 h 1166"/>
                <a:gd name="T72" fmla="*/ 603 w 789"/>
                <a:gd name="T73" fmla="*/ 258 h 1166"/>
                <a:gd name="T74" fmla="*/ 489 w 789"/>
                <a:gd name="T75" fmla="*/ 156 h 1166"/>
                <a:gd name="T76" fmla="*/ 348 w 789"/>
                <a:gd name="T77" fmla="*/ 96 h 1166"/>
                <a:gd name="T78" fmla="*/ 188 w 789"/>
                <a:gd name="T79" fmla="*/ 87 h 1166"/>
                <a:gd name="T80" fmla="*/ 39 w 789"/>
                <a:gd name="T81" fmla="*/ 131 h 1166"/>
                <a:gd name="T82" fmla="*/ 93 w 789"/>
                <a:gd name="T83" fmla="*/ 20 h 1166"/>
                <a:gd name="T84" fmla="*/ 241 w 789"/>
                <a:gd name="T85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9" h="1166">
                  <a:moveTo>
                    <a:pt x="241" y="436"/>
                  </a:moveTo>
                  <a:lnTo>
                    <a:pt x="266" y="438"/>
                  </a:lnTo>
                  <a:lnTo>
                    <a:pt x="291" y="447"/>
                  </a:lnTo>
                  <a:lnTo>
                    <a:pt x="312" y="460"/>
                  </a:lnTo>
                  <a:lnTo>
                    <a:pt x="329" y="477"/>
                  </a:lnTo>
                  <a:lnTo>
                    <a:pt x="342" y="498"/>
                  </a:lnTo>
                  <a:lnTo>
                    <a:pt x="351" y="523"/>
                  </a:lnTo>
                  <a:lnTo>
                    <a:pt x="353" y="548"/>
                  </a:lnTo>
                  <a:lnTo>
                    <a:pt x="351" y="572"/>
                  </a:lnTo>
                  <a:lnTo>
                    <a:pt x="343" y="594"/>
                  </a:lnTo>
                  <a:lnTo>
                    <a:pt x="332" y="615"/>
                  </a:lnTo>
                  <a:lnTo>
                    <a:pt x="316" y="631"/>
                  </a:lnTo>
                  <a:lnTo>
                    <a:pt x="297" y="645"/>
                  </a:lnTo>
                  <a:lnTo>
                    <a:pt x="297" y="1110"/>
                  </a:lnTo>
                  <a:lnTo>
                    <a:pt x="295" y="1127"/>
                  </a:lnTo>
                  <a:lnTo>
                    <a:pt x="289" y="1142"/>
                  </a:lnTo>
                  <a:lnTo>
                    <a:pt x="280" y="1152"/>
                  </a:lnTo>
                  <a:lnTo>
                    <a:pt x="268" y="1161"/>
                  </a:lnTo>
                  <a:lnTo>
                    <a:pt x="255" y="1165"/>
                  </a:lnTo>
                  <a:lnTo>
                    <a:pt x="241" y="1166"/>
                  </a:lnTo>
                  <a:lnTo>
                    <a:pt x="227" y="1165"/>
                  </a:lnTo>
                  <a:lnTo>
                    <a:pt x="214" y="1161"/>
                  </a:lnTo>
                  <a:lnTo>
                    <a:pt x="202" y="1152"/>
                  </a:lnTo>
                  <a:lnTo>
                    <a:pt x="193" y="1142"/>
                  </a:lnTo>
                  <a:lnTo>
                    <a:pt x="187" y="1127"/>
                  </a:lnTo>
                  <a:lnTo>
                    <a:pt x="185" y="1110"/>
                  </a:lnTo>
                  <a:lnTo>
                    <a:pt x="185" y="645"/>
                  </a:lnTo>
                  <a:lnTo>
                    <a:pt x="166" y="631"/>
                  </a:lnTo>
                  <a:lnTo>
                    <a:pt x="150" y="615"/>
                  </a:lnTo>
                  <a:lnTo>
                    <a:pt x="139" y="594"/>
                  </a:lnTo>
                  <a:lnTo>
                    <a:pt x="131" y="572"/>
                  </a:lnTo>
                  <a:lnTo>
                    <a:pt x="129" y="548"/>
                  </a:lnTo>
                  <a:lnTo>
                    <a:pt x="131" y="523"/>
                  </a:lnTo>
                  <a:lnTo>
                    <a:pt x="140" y="498"/>
                  </a:lnTo>
                  <a:lnTo>
                    <a:pt x="153" y="477"/>
                  </a:lnTo>
                  <a:lnTo>
                    <a:pt x="170" y="460"/>
                  </a:lnTo>
                  <a:lnTo>
                    <a:pt x="191" y="447"/>
                  </a:lnTo>
                  <a:lnTo>
                    <a:pt x="216" y="438"/>
                  </a:lnTo>
                  <a:lnTo>
                    <a:pt x="241" y="436"/>
                  </a:lnTo>
                  <a:close/>
                  <a:moveTo>
                    <a:pt x="241" y="225"/>
                  </a:moveTo>
                  <a:lnTo>
                    <a:pt x="285" y="228"/>
                  </a:lnTo>
                  <a:lnTo>
                    <a:pt x="327" y="236"/>
                  </a:lnTo>
                  <a:lnTo>
                    <a:pt x="367" y="250"/>
                  </a:lnTo>
                  <a:lnTo>
                    <a:pt x="404" y="269"/>
                  </a:lnTo>
                  <a:lnTo>
                    <a:pt x="439" y="292"/>
                  </a:lnTo>
                  <a:lnTo>
                    <a:pt x="469" y="320"/>
                  </a:lnTo>
                  <a:lnTo>
                    <a:pt x="497" y="350"/>
                  </a:lnTo>
                  <a:lnTo>
                    <a:pt x="520" y="385"/>
                  </a:lnTo>
                  <a:lnTo>
                    <a:pt x="539" y="422"/>
                  </a:lnTo>
                  <a:lnTo>
                    <a:pt x="553" y="462"/>
                  </a:lnTo>
                  <a:lnTo>
                    <a:pt x="561" y="504"/>
                  </a:lnTo>
                  <a:lnTo>
                    <a:pt x="564" y="548"/>
                  </a:lnTo>
                  <a:lnTo>
                    <a:pt x="562" y="587"/>
                  </a:lnTo>
                  <a:lnTo>
                    <a:pt x="555" y="626"/>
                  </a:lnTo>
                  <a:lnTo>
                    <a:pt x="542" y="664"/>
                  </a:lnTo>
                  <a:lnTo>
                    <a:pt x="526" y="700"/>
                  </a:lnTo>
                  <a:lnTo>
                    <a:pt x="452" y="657"/>
                  </a:lnTo>
                  <a:lnTo>
                    <a:pt x="468" y="622"/>
                  </a:lnTo>
                  <a:lnTo>
                    <a:pt x="477" y="585"/>
                  </a:lnTo>
                  <a:lnTo>
                    <a:pt x="480" y="548"/>
                  </a:lnTo>
                  <a:lnTo>
                    <a:pt x="477" y="509"/>
                  </a:lnTo>
                  <a:lnTo>
                    <a:pt x="468" y="473"/>
                  </a:lnTo>
                  <a:lnTo>
                    <a:pt x="453" y="438"/>
                  </a:lnTo>
                  <a:lnTo>
                    <a:pt x="434" y="406"/>
                  </a:lnTo>
                  <a:lnTo>
                    <a:pt x="410" y="379"/>
                  </a:lnTo>
                  <a:lnTo>
                    <a:pt x="383" y="355"/>
                  </a:lnTo>
                  <a:lnTo>
                    <a:pt x="351" y="336"/>
                  </a:lnTo>
                  <a:lnTo>
                    <a:pt x="316" y="321"/>
                  </a:lnTo>
                  <a:lnTo>
                    <a:pt x="280" y="312"/>
                  </a:lnTo>
                  <a:lnTo>
                    <a:pt x="241" y="309"/>
                  </a:lnTo>
                  <a:lnTo>
                    <a:pt x="208" y="311"/>
                  </a:lnTo>
                  <a:lnTo>
                    <a:pt x="176" y="319"/>
                  </a:lnTo>
                  <a:lnTo>
                    <a:pt x="144" y="330"/>
                  </a:lnTo>
                  <a:lnTo>
                    <a:pt x="104" y="255"/>
                  </a:lnTo>
                  <a:lnTo>
                    <a:pt x="136" y="242"/>
                  </a:lnTo>
                  <a:lnTo>
                    <a:pt x="171" y="232"/>
                  </a:lnTo>
                  <a:lnTo>
                    <a:pt x="205" y="227"/>
                  </a:lnTo>
                  <a:lnTo>
                    <a:pt x="241" y="225"/>
                  </a:lnTo>
                  <a:close/>
                  <a:moveTo>
                    <a:pt x="241" y="0"/>
                  </a:moveTo>
                  <a:lnTo>
                    <a:pt x="300" y="3"/>
                  </a:lnTo>
                  <a:lnTo>
                    <a:pt x="358" y="12"/>
                  </a:lnTo>
                  <a:lnTo>
                    <a:pt x="414" y="28"/>
                  </a:lnTo>
                  <a:lnTo>
                    <a:pt x="467" y="48"/>
                  </a:lnTo>
                  <a:lnTo>
                    <a:pt x="518" y="75"/>
                  </a:lnTo>
                  <a:lnTo>
                    <a:pt x="564" y="105"/>
                  </a:lnTo>
                  <a:lnTo>
                    <a:pt x="609" y="141"/>
                  </a:lnTo>
                  <a:lnTo>
                    <a:pt x="648" y="180"/>
                  </a:lnTo>
                  <a:lnTo>
                    <a:pt x="684" y="225"/>
                  </a:lnTo>
                  <a:lnTo>
                    <a:pt x="714" y="271"/>
                  </a:lnTo>
                  <a:lnTo>
                    <a:pt x="741" y="322"/>
                  </a:lnTo>
                  <a:lnTo>
                    <a:pt x="761" y="375"/>
                  </a:lnTo>
                  <a:lnTo>
                    <a:pt x="777" y="431"/>
                  </a:lnTo>
                  <a:lnTo>
                    <a:pt x="786" y="489"/>
                  </a:lnTo>
                  <a:lnTo>
                    <a:pt x="789" y="548"/>
                  </a:lnTo>
                  <a:lnTo>
                    <a:pt x="786" y="604"/>
                  </a:lnTo>
                  <a:lnTo>
                    <a:pt x="778" y="659"/>
                  </a:lnTo>
                  <a:lnTo>
                    <a:pt x="764" y="713"/>
                  </a:lnTo>
                  <a:lnTo>
                    <a:pt x="744" y="765"/>
                  </a:lnTo>
                  <a:lnTo>
                    <a:pt x="720" y="815"/>
                  </a:lnTo>
                  <a:lnTo>
                    <a:pt x="647" y="772"/>
                  </a:lnTo>
                  <a:lnTo>
                    <a:pt x="668" y="730"/>
                  </a:lnTo>
                  <a:lnTo>
                    <a:pt x="684" y="685"/>
                  </a:lnTo>
                  <a:lnTo>
                    <a:pt x="695" y="641"/>
                  </a:lnTo>
                  <a:lnTo>
                    <a:pt x="703" y="594"/>
                  </a:lnTo>
                  <a:lnTo>
                    <a:pt x="705" y="548"/>
                  </a:lnTo>
                  <a:lnTo>
                    <a:pt x="702" y="494"/>
                  </a:lnTo>
                  <a:lnTo>
                    <a:pt x="693" y="441"/>
                  </a:lnTo>
                  <a:lnTo>
                    <a:pt x="678" y="392"/>
                  </a:lnTo>
                  <a:lnTo>
                    <a:pt x="657" y="344"/>
                  </a:lnTo>
                  <a:lnTo>
                    <a:pt x="633" y="300"/>
                  </a:lnTo>
                  <a:lnTo>
                    <a:pt x="603" y="258"/>
                  </a:lnTo>
                  <a:lnTo>
                    <a:pt x="568" y="221"/>
                  </a:lnTo>
                  <a:lnTo>
                    <a:pt x="531" y="186"/>
                  </a:lnTo>
                  <a:lnTo>
                    <a:pt x="489" y="156"/>
                  </a:lnTo>
                  <a:lnTo>
                    <a:pt x="445" y="132"/>
                  </a:lnTo>
                  <a:lnTo>
                    <a:pt x="397" y="111"/>
                  </a:lnTo>
                  <a:lnTo>
                    <a:pt x="348" y="96"/>
                  </a:lnTo>
                  <a:lnTo>
                    <a:pt x="295" y="87"/>
                  </a:lnTo>
                  <a:lnTo>
                    <a:pt x="241" y="84"/>
                  </a:lnTo>
                  <a:lnTo>
                    <a:pt x="188" y="87"/>
                  </a:lnTo>
                  <a:lnTo>
                    <a:pt x="137" y="96"/>
                  </a:lnTo>
                  <a:lnTo>
                    <a:pt x="88" y="111"/>
                  </a:lnTo>
                  <a:lnTo>
                    <a:pt x="39" y="131"/>
                  </a:lnTo>
                  <a:lnTo>
                    <a:pt x="0" y="56"/>
                  </a:lnTo>
                  <a:lnTo>
                    <a:pt x="46" y="36"/>
                  </a:lnTo>
                  <a:lnTo>
                    <a:pt x="93" y="20"/>
                  </a:lnTo>
                  <a:lnTo>
                    <a:pt x="142" y="9"/>
                  </a:lnTo>
                  <a:lnTo>
                    <a:pt x="191" y="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722275A-EC30-485B-B4E0-2EC16165041A}"/>
              </a:ext>
            </a:extLst>
          </p:cNvPr>
          <p:cNvGrpSpPr/>
          <p:nvPr/>
        </p:nvGrpSpPr>
        <p:grpSpPr>
          <a:xfrm>
            <a:off x="4688750" y="4464049"/>
            <a:ext cx="851279" cy="625899"/>
            <a:chOff x="4583926" y="4793997"/>
            <a:chExt cx="851279" cy="62589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F23A784-BC4B-4BD9-8CB3-A481CCC43D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9214" y="4793997"/>
              <a:ext cx="381760" cy="249615"/>
              <a:chOff x="4008438" y="5497510"/>
              <a:chExt cx="330201" cy="215903"/>
            </a:xfrm>
          </p:grpSpPr>
          <p:sp>
            <p:nvSpPr>
              <p:cNvPr id="141" name="Rectangle 7">
                <a:extLst>
                  <a:ext uri="{FF2B5EF4-FFF2-40B4-BE49-F238E27FC236}">
                    <a16:creationId xmlns:a16="http://schemas.microsoft.com/office/drawing/2014/main" id="{F1E804B1-2334-4662-80BB-DB561671B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8438" y="5497513"/>
                <a:ext cx="330200" cy="215900"/>
              </a:xfrm>
              <a:prstGeom prst="rect">
                <a:avLst/>
              </a:prstGeom>
              <a:solidFill>
                <a:srgbClr val="F8CF5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EC772CA8-DCDF-4012-9C09-74F363116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8439" y="5497510"/>
                <a:ext cx="330200" cy="215900"/>
              </a:xfrm>
              <a:custGeom>
                <a:avLst/>
                <a:gdLst>
                  <a:gd name="T0" fmla="*/ 800 w 1462"/>
                  <a:gd name="T1" fmla="*/ 343 h 956"/>
                  <a:gd name="T2" fmla="*/ 799 w 1462"/>
                  <a:gd name="T3" fmla="*/ 580 h 956"/>
                  <a:gd name="T4" fmla="*/ 831 w 1462"/>
                  <a:gd name="T5" fmla="*/ 629 h 956"/>
                  <a:gd name="T6" fmla="*/ 1069 w 1462"/>
                  <a:gd name="T7" fmla="*/ 621 h 956"/>
                  <a:gd name="T8" fmla="*/ 1148 w 1462"/>
                  <a:gd name="T9" fmla="*/ 432 h 956"/>
                  <a:gd name="T10" fmla="*/ 1122 w 1462"/>
                  <a:gd name="T11" fmla="*/ 390 h 956"/>
                  <a:gd name="T12" fmla="*/ 320 w 1462"/>
                  <a:gd name="T13" fmla="*/ 0 h 956"/>
                  <a:gd name="T14" fmla="*/ 377 w 1462"/>
                  <a:gd name="T15" fmla="*/ 180 h 956"/>
                  <a:gd name="T16" fmla="*/ 413 w 1462"/>
                  <a:gd name="T17" fmla="*/ 228 h 956"/>
                  <a:gd name="T18" fmla="*/ 405 w 1462"/>
                  <a:gd name="T19" fmla="*/ 292 h 956"/>
                  <a:gd name="T20" fmla="*/ 356 w 1462"/>
                  <a:gd name="T21" fmla="*/ 330 h 956"/>
                  <a:gd name="T22" fmla="*/ 385 w 1462"/>
                  <a:gd name="T23" fmla="*/ 439 h 956"/>
                  <a:gd name="T24" fmla="*/ 675 w 1462"/>
                  <a:gd name="T25" fmla="*/ 238 h 956"/>
                  <a:gd name="T26" fmla="*/ 604 w 1462"/>
                  <a:gd name="T27" fmla="*/ 0 h 956"/>
                  <a:gd name="T28" fmla="*/ 751 w 1462"/>
                  <a:gd name="T29" fmla="*/ 191 h 956"/>
                  <a:gd name="T30" fmla="*/ 850 w 1462"/>
                  <a:gd name="T31" fmla="*/ 0 h 956"/>
                  <a:gd name="T32" fmla="*/ 807 w 1462"/>
                  <a:gd name="T33" fmla="*/ 213 h 956"/>
                  <a:gd name="T34" fmla="*/ 1139 w 1462"/>
                  <a:gd name="T35" fmla="*/ 315 h 956"/>
                  <a:gd name="T36" fmla="*/ 1184 w 1462"/>
                  <a:gd name="T37" fmla="*/ 286 h 956"/>
                  <a:gd name="T38" fmla="*/ 1241 w 1462"/>
                  <a:gd name="T39" fmla="*/ 294 h 956"/>
                  <a:gd name="T40" fmla="*/ 1276 w 1462"/>
                  <a:gd name="T41" fmla="*/ 327 h 956"/>
                  <a:gd name="T42" fmla="*/ 1285 w 1462"/>
                  <a:gd name="T43" fmla="*/ 390 h 956"/>
                  <a:gd name="T44" fmla="*/ 1247 w 1462"/>
                  <a:gd name="T45" fmla="*/ 439 h 956"/>
                  <a:gd name="T46" fmla="*/ 1166 w 1462"/>
                  <a:gd name="T47" fmla="*/ 620 h 956"/>
                  <a:gd name="T48" fmla="*/ 1200 w 1462"/>
                  <a:gd name="T49" fmla="*/ 669 h 956"/>
                  <a:gd name="T50" fmla="*/ 1191 w 1462"/>
                  <a:gd name="T51" fmla="*/ 732 h 956"/>
                  <a:gd name="T52" fmla="*/ 1201 w 1462"/>
                  <a:gd name="T53" fmla="*/ 956 h 956"/>
                  <a:gd name="T54" fmla="*/ 1092 w 1462"/>
                  <a:gd name="T55" fmla="*/ 769 h 956"/>
                  <a:gd name="T56" fmla="*/ 1045 w 1462"/>
                  <a:gd name="T57" fmla="*/ 731 h 956"/>
                  <a:gd name="T58" fmla="*/ 813 w 1462"/>
                  <a:gd name="T59" fmla="*/ 705 h 956"/>
                  <a:gd name="T60" fmla="*/ 781 w 1462"/>
                  <a:gd name="T61" fmla="*/ 956 h 956"/>
                  <a:gd name="T62" fmla="*/ 707 w 1462"/>
                  <a:gd name="T63" fmla="*/ 720 h 956"/>
                  <a:gd name="T64" fmla="*/ 397 w 1462"/>
                  <a:gd name="T65" fmla="*/ 783 h 956"/>
                  <a:gd name="T66" fmla="*/ 371 w 1462"/>
                  <a:gd name="T67" fmla="*/ 840 h 956"/>
                  <a:gd name="T68" fmla="*/ 337 w 1462"/>
                  <a:gd name="T69" fmla="*/ 956 h 956"/>
                  <a:gd name="T70" fmla="*/ 266 w 1462"/>
                  <a:gd name="T71" fmla="*/ 855 h 956"/>
                  <a:gd name="T72" fmla="*/ 224 w 1462"/>
                  <a:gd name="T73" fmla="*/ 806 h 956"/>
                  <a:gd name="T74" fmla="*/ 224 w 1462"/>
                  <a:gd name="T75" fmla="*/ 746 h 956"/>
                  <a:gd name="T76" fmla="*/ 248 w 1462"/>
                  <a:gd name="T77" fmla="*/ 707 h 956"/>
                  <a:gd name="T78" fmla="*/ 307 w 1462"/>
                  <a:gd name="T79" fmla="*/ 682 h 956"/>
                  <a:gd name="T80" fmla="*/ 357 w 1462"/>
                  <a:gd name="T81" fmla="*/ 700 h 956"/>
                  <a:gd name="T82" fmla="*/ 667 w 1462"/>
                  <a:gd name="T83" fmla="*/ 642 h 956"/>
                  <a:gd name="T84" fmla="*/ 690 w 1462"/>
                  <a:gd name="T85" fmla="*/ 592 h 956"/>
                  <a:gd name="T86" fmla="*/ 720 w 1462"/>
                  <a:gd name="T87" fmla="*/ 354 h 956"/>
                  <a:gd name="T88" fmla="*/ 415 w 1462"/>
                  <a:gd name="T89" fmla="*/ 491 h 956"/>
                  <a:gd name="T90" fmla="*/ 413 w 1462"/>
                  <a:gd name="T91" fmla="*/ 527 h 956"/>
                  <a:gd name="T92" fmla="*/ 374 w 1462"/>
                  <a:gd name="T93" fmla="*/ 578 h 956"/>
                  <a:gd name="T94" fmla="*/ 310 w 1462"/>
                  <a:gd name="T95" fmla="*/ 586 h 956"/>
                  <a:gd name="T96" fmla="*/ 259 w 1462"/>
                  <a:gd name="T97" fmla="*/ 546 h 956"/>
                  <a:gd name="T98" fmla="*/ 249 w 1462"/>
                  <a:gd name="T99" fmla="*/ 487 h 956"/>
                  <a:gd name="T100" fmla="*/ 287 w 1462"/>
                  <a:gd name="T101" fmla="*/ 433 h 956"/>
                  <a:gd name="T102" fmla="*/ 288 w 1462"/>
                  <a:gd name="T103" fmla="*/ 321 h 956"/>
                  <a:gd name="T104" fmla="*/ 250 w 1462"/>
                  <a:gd name="T105" fmla="*/ 271 h 956"/>
                  <a:gd name="T106" fmla="*/ 259 w 1462"/>
                  <a:gd name="T107" fmla="*/ 207 h 956"/>
                  <a:gd name="T108" fmla="*/ 311 w 1462"/>
                  <a:gd name="T109" fmla="*/ 168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2" h="956">
                    <a:moveTo>
                      <a:pt x="826" y="312"/>
                    </a:moveTo>
                    <a:lnTo>
                      <a:pt x="814" y="329"/>
                    </a:lnTo>
                    <a:lnTo>
                      <a:pt x="800" y="343"/>
                    </a:lnTo>
                    <a:lnTo>
                      <a:pt x="781" y="354"/>
                    </a:lnTo>
                    <a:lnTo>
                      <a:pt x="781" y="570"/>
                    </a:lnTo>
                    <a:lnTo>
                      <a:pt x="799" y="580"/>
                    </a:lnTo>
                    <a:lnTo>
                      <a:pt x="813" y="594"/>
                    </a:lnTo>
                    <a:lnTo>
                      <a:pt x="824" y="610"/>
                    </a:lnTo>
                    <a:lnTo>
                      <a:pt x="831" y="629"/>
                    </a:lnTo>
                    <a:lnTo>
                      <a:pt x="1044" y="652"/>
                    </a:lnTo>
                    <a:lnTo>
                      <a:pt x="1054" y="635"/>
                    </a:lnTo>
                    <a:lnTo>
                      <a:pt x="1069" y="621"/>
                    </a:lnTo>
                    <a:lnTo>
                      <a:pt x="1087" y="612"/>
                    </a:lnTo>
                    <a:lnTo>
                      <a:pt x="1107" y="606"/>
                    </a:lnTo>
                    <a:lnTo>
                      <a:pt x="1148" y="432"/>
                    </a:lnTo>
                    <a:lnTo>
                      <a:pt x="1137" y="420"/>
                    </a:lnTo>
                    <a:lnTo>
                      <a:pt x="1127" y="406"/>
                    </a:lnTo>
                    <a:lnTo>
                      <a:pt x="1122" y="390"/>
                    </a:lnTo>
                    <a:lnTo>
                      <a:pt x="1119" y="372"/>
                    </a:lnTo>
                    <a:lnTo>
                      <a:pt x="826" y="312"/>
                    </a:lnTo>
                    <a:close/>
                    <a:moveTo>
                      <a:pt x="320" y="0"/>
                    </a:moveTo>
                    <a:lnTo>
                      <a:pt x="368" y="0"/>
                    </a:lnTo>
                    <a:lnTo>
                      <a:pt x="359" y="170"/>
                    </a:lnTo>
                    <a:lnTo>
                      <a:pt x="377" y="180"/>
                    </a:lnTo>
                    <a:lnTo>
                      <a:pt x="393" y="192"/>
                    </a:lnTo>
                    <a:lnTo>
                      <a:pt x="406" y="209"/>
                    </a:lnTo>
                    <a:lnTo>
                      <a:pt x="413" y="228"/>
                    </a:lnTo>
                    <a:lnTo>
                      <a:pt x="416" y="249"/>
                    </a:lnTo>
                    <a:lnTo>
                      <a:pt x="413" y="271"/>
                    </a:lnTo>
                    <a:lnTo>
                      <a:pt x="405" y="292"/>
                    </a:lnTo>
                    <a:lnTo>
                      <a:pt x="392" y="308"/>
                    </a:lnTo>
                    <a:lnTo>
                      <a:pt x="375" y="321"/>
                    </a:lnTo>
                    <a:lnTo>
                      <a:pt x="356" y="330"/>
                    </a:lnTo>
                    <a:lnTo>
                      <a:pt x="356" y="425"/>
                    </a:lnTo>
                    <a:lnTo>
                      <a:pt x="371" y="431"/>
                    </a:lnTo>
                    <a:lnTo>
                      <a:pt x="385" y="439"/>
                    </a:lnTo>
                    <a:lnTo>
                      <a:pt x="667" y="275"/>
                    </a:lnTo>
                    <a:lnTo>
                      <a:pt x="669" y="256"/>
                    </a:lnTo>
                    <a:lnTo>
                      <a:pt x="675" y="238"/>
                    </a:lnTo>
                    <a:lnTo>
                      <a:pt x="686" y="222"/>
                    </a:lnTo>
                    <a:lnTo>
                      <a:pt x="544" y="0"/>
                    </a:lnTo>
                    <a:lnTo>
                      <a:pt x="604" y="0"/>
                    </a:lnTo>
                    <a:lnTo>
                      <a:pt x="729" y="194"/>
                    </a:lnTo>
                    <a:lnTo>
                      <a:pt x="739" y="191"/>
                    </a:lnTo>
                    <a:lnTo>
                      <a:pt x="751" y="191"/>
                    </a:lnTo>
                    <a:lnTo>
                      <a:pt x="755" y="191"/>
                    </a:lnTo>
                    <a:lnTo>
                      <a:pt x="761" y="192"/>
                    </a:lnTo>
                    <a:lnTo>
                      <a:pt x="850" y="0"/>
                    </a:lnTo>
                    <a:lnTo>
                      <a:pt x="906" y="0"/>
                    </a:lnTo>
                    <a:lnTo>
                      <a:pt x="907" y="0"/>
                    </a:lnTo>
                    <a:lnTo>
                      <a:pt x="807" y="213"/>
                    </a:lnTo>
                    <a:lnTo>
                      <a:pt x="822" y="230"/>
                    </a:lnTo>
                    <a:lnTo>
                      <a:pt x="831" y="250"/>
                    </a:lnTo>
                    <a:lnTo>
                      <a:pt x="1139" y="315"/>
                    </a:lnTo>
                    <a:lnTo>
                      <a:pt x="1151" y="302"/>
                    </a:lnTo>
                    <a:lnTo>
                      <a:pt x="1166" y="293"/>
                    </a:lnTo>
                    <a:lnTo>
                      <a:pt x="1184" y="286"/>
                    </a:lnTo>
                    <a:lnTo>
                      <a:pt x="1202" y="284"/>
                    </a:lnTo>
                    <a:lnTo>
                      <a:pt x="1223" y="286"/>
                    </a:lnTo>
                    <a:lnTo>
                      <a:pt x="1241" y="294"/>
                    </a:lnTo>
                    <a:lnTo>
                      <a:pt x="1462" y="135"/>
                    </a:lnTo>
                    <a:lnTo>
                      <a:pt x="1462" y="194"/>
                    </a:lnTo>
                    <a:lnTo>
                      <a:pt x="1276" y="327"/>
                    </a:lnTo>
                    <a:lnTo>
                      <a:pt x="1285" y="348"/>
                    </a:lnTo>
                    <a:lnTo>
                      <a:pt x="1287" y="369"/>
                    </a:lnTo>
                    <a:lnTo>
                      <a:pt x="1285" y="390"/>
                    </a:lnTo>
                    <a:lnTo>
                      <a:pt x="1276" y="410"/>
                    </a:lnTo>
                    <a:lnTo>
                      <a:pt x="1263" y="427"/>
                    </a:lnTo>
                    <a:lnTo>
                      <a:pt x="1247" y="439"/>
                    </a:lnTo>
                    <a:lnTo>
                      <a:pt x="1227" y="449"/>
                    </a:lnTo>
                    <a:lnTo>
                      <a:pt x="1205" y="452"/>
                    </a:lnTo>
                    <a:lnTo>
                      <a:pt x="1166" y="620"/>
                    </a:lnTo>
                    <a:lnTo>
                      <a:pt x="1181" y="634"/>
                    </a:lnTo>
                    <a:lnTo>
                      <a:pt x="1193" y="650"/>
                    </a:lnTo>
                    <a:lnTo>
                      <a:pt x="1200" y="669"/>
                    </a:lnTo>
                    <a:lnTo>
                      <a:pt x="1202" y="690"/>
                    </a:lnTo>
                    <a:lnTo>
                      <a:pt x="1200" y="712"/>
                    </a:lnTo>
                    <a:lnTo>
                      <a:pt x="1191" y="732"/>
                    </a:lnTo>
                    <a:lnTo>
                      <a:pt x="1177" y="750"/>
                    </a:lnTo>
                    <a:lnTo>
                      <a:pt x="1160" y="763"/>
                    </a:lnTo>
                    <a:lnTo>
                      <a:pt x="1201" y="956"/>
                    </a:lnTo>
                    <a:lnTo>
                      <a:pt x="1152" y="956"/>
                    </a:lnTo>
                    <a:lnTo>
                      <a:pt x="1113" y="773"/>
                    </a:lnTo>
                    <a:lnTo>
                      <a:pt x="1092" y="769"/>
                    </a:lnTo>
                    <a:lnTo>
                      <a:pt x="1073" y="761"/>
                    </a:lnTo>
                    <a:lnTo>
                      <a:pt x="1057" y="748"/>
                    </a:lnTo>
                    <a:lnTo>
                      <a:pt x="1045" y="731"/>
                    </a:lnTo>
                    <a:lnTo>
                      <a:pt x="1037" y="712"/>
                    </a:lnTo>
                    <a:lnTo>
                      <a:pt x="825" y="688"/>
                    </a:lnTo>
                    <a:lnTo>
                      <a:pt x="813" y="705"/>
                    </a:lnTo>
                    <a:lnTo>
                      <a:pt x="799" y="718"/>
                    </a:lnTo>
                    <a:lnTo>
                      <a:pt x="781" y="728"/>
                    </a:lnTo>
                    <a:lnTo>
                      <a:pt x="781" y="956"/>
                    </a:lnTo>
                    <a:lnTo>
                      <a:pt x="720" y="956"/>
                    </a:lnTo>
                    <a:lnTo>
                      <a:pt x="720" y="728"/>
                    </a:lnTo>
                    <a:lnTo>
                      <a:pt x="707" y="720"/>
                    </a:lnTo>
                    <a:lnTo>
                      <a:pt x="694" y="711"/>
                    </a:lnTo>
                    <a:lnTo>
                      <a:pt x="683" y="700"/>
                    </a:lnTo>
                    <a:lnTo>
                      <a:pt x="397" y="783"/>
                    </a:lnTo>
                    <a:lnTo>
                      <a:pt x="393" y="804"/>
                    </a:lnTo>
                    <a:lnTo>
                      <a:pt x="385" y="823"/>
                    </a:lnTo>
                    <a:lnTo>
                      <a:pt x="371" y="840"/>
                    </a:lnTo>
                    <a:lnTo>
                      <a:pt x="354" y="852"/>
                    </a:lnTo>
                    <a:lnTo>
                      <a:pt x="335" y="861"/>
                    </a:lnTo>
                    <a:lnTo>
                      <a:pt x="337" y="956"/>
                    </a:lnTo>
                    <a:lnTo>
                      <a:pt x="288" y="956"/>
                    </a:lnTo>
                    <a:lnTo>
                      <a:pt x="286" y="862"/>
                    </a:lnTo>
                    <a:lnTo>
                      <a:pt x="266" y="855"/>
                    </a:lnTo>
                    <a:lnTo>
                      <a:pt x="248" y="842"/>
                    </a:lnTo>
                    <a:lnTo>
                      <a:pt x="235" y="825"/>
                    </a:lnTo>
                    <a:lnTo>
                      <a:pt x="224" y="806"/>
                    </a:lnTo>
                    <a:lnTo>
                      <a:pt x="0" y="801"/>
                    </a:lnTo>
                    <a:lnTo>
                      <a:pt x="0" y="741"/>
                    </a:lnTo>
                    <a:lnTo>
                      <a:pt x="224" y="746"/>
                    </a:lnTo>
                    <a:lnTo>
                      <a:pt x="229" y="734"/>
                    </a:lnTo>
                    <a:lnTo>
                      <a:pt x="236" y="724"/>
                    </a:lnTo>
                    <a:lnTo>
                      <a:pt x="248" y="707"/>
                    </a:lnTo>
                    <a:lnTo>
                      <a:pt x="265" y="694"/>
                    </a:lnTo>
                    <a:lnTo>
                      <a:pt x="285" y="686"/>
                    </a:lnTo>
                    <a:lnTo>
                      <a:pt x="307" y="682"/>
                    </a:lnTo>
                    <a:lnTo>
                      <a:pt x="325" y="686"/>
                    </a:lnTo>
                    <a:lnTo>
                      <a:pt x="342" y="691"/>
                    </a:lnTo>
                    <a:lnTo>
                      <a:pt x="357" y="700"/>
                    </a:lnTo>
                    <a:lnTo>
                      <a:pt x="371" y="711"/>
                    </a:lnTo>
                    <a:lnTo>
                      <a:pt x="382" y="725"/>
                    </a:lnTo>
                    <a:lnTo>
                      <a:pt x="667" y="642"/>
                    </a:lnTo>
                    <a:lnTo>
                      <a:pt x="671" y="623"/>
                    </a:lnTo>
                    <a:lnTo>
                      <a:pt x="678" y="606"/>
                    </a:lnTo>
                    <a:lnTo>
                      <a:pt x="690" y="592"/>
                    </a:lnTo>
                    <a:lnTo>
                      <a:pt x="704" y="579"/>
                    </a:lnTo>
                    <a:lnTo>
                      <a:pt x="720" y="570"/>
                    </a:lnTo>
                    <a:lnTo>
                      <a:pt x="720" y="354"/>
                    </a:lnTo>
                    <a:lnTo>
                      <a:pt x="704" y="344"/>
                    </a:lnTo>
                    <a:lnTo>
                      <a:pt x="689" y="332"/>
                    </a:lnTo>
                    <a:lnTo>
                      <a:pt x="415" y="491"/>
                    </a:lnTo>
                    <a:lnTo>
                      <a:pt x="416" y="498"/>
                    </a:lnTo>
                    <a:lnTo>
                      <a:pt x="416" y="505"/>
                    </a:lnTo>
                    <a:lnTo>
                      <a:pt x="413" y="527"/>
                    </a:lnTo>
                    <a:lnTo>
                      <a:pt x="405" y="547"/>
                    </a:lnTo>
                    <a:lnTo>
                      <a:pt x="392" y="564"/>
                    </a:lnTo>
                    <a:lnTo>
                      <a:pt x="374" y="578"/>
                    </a:lnTo>
                    <a:lnTo>
                      <a:pt x="354" y="586"/>
                    </a:lnTo>
                    <a:lnTo>
                      <a:pt x="332" y="588"/>
                    </a:lnTo>
                    <a:lnTo>
                      <a:pt x="310" y="586"/>
                    </a:lnTo>
                    <a:lnTo>
                      <a:pt x="289" y="577"/>
                    </a:lnTo>
                    <a:lnTo>
                      <a:pt x="271" y="564"/>
                    </a:lnTo>
                    <a:lnTo>
                      <a:pt x="259" y="546"/>
                    </a:lnTo>
                    <a:lnTo>
                      <a:pt x="0" y="574"/>
                    </a:lnTo>
                    <a:lnTo>
                      <a:pt x="0" y="513"/>
                    </a:lnTo>
                    <a:lnTo>
                      <a:pt x="249" y="487"/>
                    </a:lnTo>
                    <a:lnTo>
                      <a:pt x="257" y="466"/>
                    </a:lnTo>
                    <a:lnTo>
                      <a:pt x="270" y="448"/>
                    </a:lnTo>
                    <a:lnTo>
                      <a:pt x="287" y="433"/>
                    </a:lnTo>
                    <a:lnTo>
                      <a:pt x="307" y="425"/>
                    </a:lnTo>
                    <a:lnTo>
                      <a:pt x="307" y="330"/>
                    </a:lnTo>
                    <a:lnTo>
                      <a:pt x="288" y="321"/>
                    </a:lnTo>
                    <a:lnTo>
                      <a:pt x="271" y="308"/>
                    </a:lnTo>
                    <a:lnTo>
                      <a:pt x="259" y="292"/>
                    </a:lnTo>
                    <a:lnTo>
                      <a:pt x="250" y="271"/>
                    </a:lnTo>
                    <a:lnTo>
                      <a:pt x="247" y="249"/>
                    </a:lnTo>
                    <a:lnTo>
                      <a:pt x="250" y="227"/>
                    </a:lnTo>
                    <a:lnTo>
                      <a:pt x="259" y="207"/>
                    </a:lnTo>
                    <a:lnTo>
                      <a:pt x="273" y="189"/>
                    </a:lnTo>
                    <a:lnTo>
                      <a:pt x="290" y="176"/>
                    </a:lnTo>
                    <a:lnTo>
                      <a:pt x="311" y="16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7647134F-E770-42E2-8FF2-52298EE8F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3926" y="4805066"/>
              <a:ext cx="818048" cy="582750"/>
            </a:xfrm>
            <a:custGeom>
              <a:avLst/>
              <a:gdLst>
                <a:gd name="T0" fmla="*/ 2450 w 2604"/>
                <a:gd name="T1" fmla="*/ 528 h 1855"/>
                <a:gd name="T2" fmla="*/ 2547 w 2604"/>
                <a:gd name="T3" fmla="*/ 570 h 1855"/>
                <a:gd name="T4" fmla="*/ 2603 w 2604"/>
                <a:gd name="T5" fmla="*/ 1011 h 1855"/>
                <a:gd name="T6" fmla="*/ 2524 w 2604"/>
                <a:gd name="T7" fmla="*/ 1068 h 1855"/>
                <a:gd name="T8" fmla="*/ 2442 w 2604"/>
                <a:gd name="T9" fmla="*/ 1855 h 1855"/>
                <a:gd name="T10" fmla="*/ 2351 w 2604"/>
                <a:gd name="T11" fmla="*/ 1799 h 1855"/>
                <a:gd name="T12" fmla="*/ 2278 w 2604"/>
                <a:gd name="T13" fmla="*/ 1844 h 1855"/>
                <a:gd name="T14" fmla="*/ 2165 w 2604"/>
                <a:gd name="T15" fmla="*/ 1834 h 1855"/>
                <a:gd name="T16" fmla="*/ 2072 w 2604"/>
                <a:gd name="T17" fmla="*/ 1051 h 1855"/>
                <a:gd name="T18" fmla="*/ 2077 w 2604"/>
                <a:gd name="T19" fmla="*/ 625 h 1855"/>
                <a:gd name="T20" fmla="*/ 2149 w 2604"/>
                <a:gd name="T21" fmla="*/ 540 h 1855"/>
                <a:gd name="T22" fmla="*/ 2283 w 2604"/>
                <a:gd name="T23" fmla="*/ 523 h 1855"/>
                <a:gd name="T24" fmla="*/ 1317 w 2604"/>
                <a:gd name="T25" fmla="*/ 380 h 1855"/>
                <a:gd name="T26" fmla="*/ 1341 w 2604"/>
                <a:gd name="T27" fmla="*/ 468 h 1855"/>
                <a:gd name="T28" fmla="*/ 1216 w 2604"/>
                <a:gd name="T29" fmla="*/ 573 h 1855"/>
                <a:gd name="T30" fmla="*/ 1087 w 2604"/>
                <a:gd name="T31" fmla="*/ 640 h 1855"/>
                <a:gd name="T32" fmla="*/ 963 w 2604"/>
                <a:gd name="T33" fmla="*/ 675 h 1855"/>
                <a:gd name="T34" fmla="*/ 954 w 2604"/>
                <a:gd name="T35" fmla="*/ 958 h 1855"/>
                <a:gd name="T36" fmla="*/ 951 w 2604"/>
                <a:gd name="T37" fmla="*/ 1067 h 1855"/>
                <a:gd name="T38" fmla="*/ 948 w 2604"/>
                <a:gd name="T39" fmla="*/ 1120 h 1855"/>
                <a:gd name="T40" fmla="*/ 902 w 2604"/>
                <a:gd name="T41" fmla="*/ 1845 h 1855"/>
                <a:gd name="T42" fmla="*/ 790 w 2604"/>
                <a:gd name="T43" fmla="*/ 1832 h 1855"/>
                <a:gd name="T44" fmla="*/ 726 w 2604"/>
                <a:gd name="T45" fmla="*/ 1817 h 1855"/>
                <a:gd name="T46" fmla="*/ 620 w 2604"/>
                <a:gd name="T47" fmla="*/ 1853 h 1855"/>
                <a:gd name="T48" fmla="*/ 533 w 2604"/>
                <a:gd name="T49" fmla="*/ 1066 h 1855"/>
                <a:gd name="T50" fmla="*/ 476 w 2604"/>
                <a:gd name="T51" fmla="*/ 995 h 1855"/>
                <a:gd name="T52" fmla="*/ 546 w 2604"/>
                <a:gd name="T53" fmla="*/ 558 h 1855"/>
                <a:gd name="T54" fmla="*/ 652 w 2604"/>
                <a:gd name="T55" fmla="*/ 526 h 1855"/>
                <a:gd name="T56" fmla="*/ 864 w 2604"/>
                <a:gd name="T57" fmla="*/ 526 h 1855"/>
                <a:gd name="T58" fmla="*/ 1149 w 2604"/>
                <a:gd name="T59" fmla="*/ 446 h 1855"/>
                <a:gd name="T60" fmla="*/ 297 w 2604"/>
                <a:gd name="T61" fmla="*/ 354 h 1855"/>
                <a:gd name="T62" fmla="*/ 445 w 2604"/>
                <a:gd name="T63" fmla="*/ 368 h 1855"/>
                <a:gd name="T64" fmla="*/ 486 w 2604"/>
                <a:gd name="T65" fmla="*/ 463 h 1855"/>
                <a:gd name="T66" fmla="*/ 388 w 2604"/>
                <a:gd name="T67" fmla="*/ 642 h 1855"/>
                <a:gd name="T68" fmla="*/ 411 w 2604"/>
                <a:gd name="T69" fmla="*/ 1122 h 1855"/>
                <a:gd name="T70" fmla="*/ 438 w 2604"/>
                <a:gd name="T71" fmla="*/ 1665 h 1855"/>
                <a:gd name="T72" fmla="*/ 325 w 2604"/>
                <a:gd name="T73" fmla="*/ 1675 h 1855"/>
                <a:gd name="T74" fmla="*/ 252 w 2604"/>
                <a:gd name="T75" fmla="*/ 1630 h 1855"/>
                <a:gd name="T76" fmla="*/ 162 w 2604"/>
                <a:gd name="T77" fmla="*/ 1687 h 1855"/>
                <a:gd name="T78" fmla="*/ 79 w 2604"/>
                <a:gd name="T79" fmla="*/ 899 h 1855"/>
                <a:gd name="T80" fmla="*/ 0 w 2604"/>
                <a:gd name="T81" fmla="*/ 843 h 1855"/>
                <a:gd name="T82" fmla="*/ 57 w 2604"/>
                <a:gd name="T83" fmla="*/ 402 h 1855"/>
                <a:gd name="T84" fmla="*/ 153 w 2604"/>
                <a:gd name="T85" fmla="*/ 359 h 1855"/>
                <a:gd name="T86" fmla="*/ 2326 w 2604"/>
                <a:gd name="T87" fmla="*/ 169 h 1855"/>
                <a:gd name="T88" fmla="*/ 2469 w 2604"/>
                <a:gd name="T89" fmla="*/ 263 h 1855"/>
                <a:gd name="T90" fmla="*/ 2436 w 2604"/>
                <a:gd name="T91" fmla="*/ 434 h 1855"/>
                <a:gd name="T92" fmla="*/ 2266 w 2604"/>
                <a:gd name="T93" fmla="*/ 468 h 1855"/>
                <a:gd name="T94" fmla="*/ 2172 w 2604"/>
                <a:gd name="T95" fmla="*/ 323 h 1855"/>
                <a:gd name="T96" fmla="*/ 2266 w 2604"/>
                <a:gd name="T97" fmla="*/ 181 h 1855"/>
                <a:gd name="T98" fmla="*/ 840 w 2604"/>
                <a:gd name="T99" fmla="*/ 195 h 1855"/>
                <a:gd name="T100" fmla="*/ 905 w 2604"/>
                <a:gd name="T101" fmla="*/ 355 h 1855"/>
                <a:gd name="T102" fmla="*/ 785 w 2604"/>
                <a:gd name="T103" fmla="*/ 477 h 1855"/>
                <a:gd name="T104" fmla="*/ 625 w 2604"/>
                <a:gd name="T105" fmla="*/ 411 h 1855"/>
                <a:gd name="T106" fmla="*/ 626 w 2604"/>
                <a:gd name="T107" fmla="*/ 237 h 1855"/>
                <a:gd name="T108" fmla="*/ 278 w 2604"/>
                <a:gd name="T109" fmla="*/ 0 h 1855"/>
                <a:gd name="T110" fmla="*/ 419 w 2604"/>
                <a:gd name="T111" fmla="*/ 94 h 1855"/>
                <a:gd name="T112" fmla="*/ 388 w 2604"/>
                <a:gd name="T113" fmla="*/ 265 h 1855"/>
                <a:gd name="T114" fmla="*/ 216 w 2604"/>
                <a:gd name="T115" fmla="*/ 299 h 1855"/>
                <a:gd name="T116" fmla="*/ 122 w 2604"/>
                <a:gd name="T117" fmla="*/ 154 h 1855"/>
                <a:gd name="T118" fmla="*/ 217 w 2604"/>
                <a:gd name="T119" fmla="*/ 13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04" h="1855">
                  <a:moveTo>
                    <a:pt x="2326" y="522"/>
                  </a:moveTo>
                  <a:lnTo>
                    <a:pt x="2345" y="522"/>
                  </a:lnTo>
                  <a:lnTo>
                    <a:pt x="2369" y="523"/>
                  </a:lnTo>
                  <a:lnTo>
                    <a:pt x="2396" y="524"/>
                  </a:lnTo>
                  <a:lnTo>
                    <a:pt x="2423" y="525"/>
                  </a:lnTo>
                  <a:lnTo>
                    <a:pt x="2450" y="528"/>
                  </a:lnTo>
                  <a:lnTo>
                    <a:pt x="2474" y="531"/>
                  </a:lnTo>
                  <a:lnTo>
                    <a:pt x="2489" y="535"/>
                  </a:lnTo>
                  <a:lnTo>
                    <a:pt x="2503" y="540"/>
                  </a:lnTo>
                  <a:lnTo>
                    <a:pt x="2519" y="548"/>
                  </a:lnTo>
                  <a:lnTo>
                    <a:pt x="2533" y="558"/>
                  </a:lnTo>
                  <a:lnTo>
                    <a:pt x="2547" y="570"/>
                  </a:lnTo>
                  <a:lnTo>
                    <a:pt x="2558" y="586"/>
                  </a:lnTo>
                  <a:lnTo>
                    <a:pt x="2569" y="604"/>
                  </a:lnTo>
                  <a:lnTo>
                    <a:pt x="2575" y="625"/>
                  </a:lnTo>
                  <a:lnTo>
                    <a:pt x="2580" y="650"/>
                  </a:lnTo>
                  <a:lnTo>
                    <a:pt x="2604" y="995"/>
                  </a:lnTo>
                  <a:lnTo>
                    <a:pt x="2603" y="1011"/>
                  </a:lnTo>
                  <a:lnTo>
                    <a:pt x="2600" y="1027"/>
                  </a:lnTo>
                  <a:lnTo>
                    <a:pt x="2591" y="1041"/>
                  </a:lnTo>
                  <a:lnTo>
                    <a:pt x="2580" y="1052"/>
                  </a:lnTo>
                  <a:lnTo>
                    <a:pt x="2565" y="1061"/>
                  </a:lnTo>
                  <a:lnTo>
                    <a:pt x="2547" y="1066"/>
                  </a:lnTo>
                  <a:lnTo>
                    <a:pt x="2524" y="1068"/>
                  </a:lnTo>
                  <a:lnTo>
                    <a:pt x="2498" y="1802"/>
                  </a:lnTo>
                  <a:lnTo>
                    <a:pt x="2495" y="1819"/>
                  </a:lnTo>
                  <a:lnTo>
                    <a:pt x="2487" y="1834"/>
                  </a:lnTo>
                  <a:lnTo>
                    <a:pt x="2475" y="1845"/>
                  </a:lnTo>
                  <a:lnTo>
                    <a:pt x="2460" y="1853"/>
                  </a:lnTo>
                  <a:lnTo>
                    <a:pt x="2442" y="1855"/>
                  </a:lnTo>
                  <a:lnTo>
                    <a:pt x="2407" y="1855"/>
                  </a:lnTo>
                  <a:lnTo>
                    <a:pt x="2389" y="1853"/>
                  </a:lnTo>
                  <a:lnTo>
                    <a:pt x="2374" y="1844"/>
                  </a:lnTo>
                  <a:lnTo>
                    <a:pt x="2362" y="1832"/>
                  </a:lnTo>
                  <a:lnTo>
                    <a:pt x="2353" y="1817"/>
                  </a:lnTo>
                  <a:lnTo>
                    <a:pt x="2351" y="1799"/>
                  </a:lnTo>
                  <a:lnTo>
                    <a:pt x="2351" y="1237"/>
                  </a:lnTo>
                  <a:lnTo>
                    <a:pt x="2301" y="1237"/>
                  </a:lnTo>
                  <a:lnTo>
                    <a:pt x="2301" y="1799"/>
                  </a:lnTo>
                  <a:lnTo>
                    <a:pt x="2299" y="1817"/>
                  </a:lnTo>
                  <a:lnTo>
                    <a:pt x="2290" y="1832"/>
                  </a:lnTo>
                  <a:lnTo>
                    <a:pt x="2278" y="1844"/>
                  </a:lnTo>
                  <a:lnTo>
                    <a:pt x="2263" y="1853"/>
                  </a:lnTo>
                  <a:lnTo>
                    <a:pt x="2245" y="1855"/>
                  </a:lnTo>
                  <a:lnTo>
                    <a:pt x="2210" y="1855"/>
                  </a:lnTo>
                  <a:lnTo>
                    <a:pt x="2193" y="1853"/>
                  </a:lnTo>
                  <a:lnTo>
                    <a:pt x="2177" y="1845"/>
                  </a:lnTo>
                  <a:lnTo>
                    <a:pt x="2165" y="1834"/>
                  </a:lnTo>
                  <a:lnTo>
                    <a:pt x="2157" y="1819"/>
                  </a:lnTo>
                  <a:lnTo>
                    <a:pt x="2154" y="1802"/>
                  </a:lnTo>
                  <a:lnTo>
                    <a:pt x="2128" y="1068"/>
                  </a:lnTo>
                  <a:lnTo>
                    <a:pt x="2105" y="1066"/>
                  </a:lnTo>
                  <a:lnTo>
                    <a:pt x="2087" y="1061"/>
                  </a:lnTo>
                  <a:lnTo>
                    <a:pt x="2072" y="1051"/>
                  </a:lnTo>
                  <a:lnTo>
                    <a:pt x="2061" y="1041"/>
                  </a:lnTo>
                  <a:lnTo>
                    <a:pt x="2053" y="1027"/>
                  </a:lnTo>
                  <a:lnTo>
                    <a:pt x="2049" y="1011"/>
                  </a:lnTo>
                  <a:lnTo>
                    <a:pt x="2048" y="995"/>
                  </a:lnTo>
                  <a:lnTo>
                    <a:pt x="2072" y="650"/>
                  </a:lnTo>
                  <a:lnTo>
                    <a:pt x="2077" y="625"/>
                  </a:lnTo>
                  <a:lnTo>
                    <a:pt x="2083" y="604"/>
                  </a:lnTo>
                  <a:lnTo>
                    <a:pt x="2094" y="586"/>
                  </a:lnTo>
                  <a:lnTo>
                    <a:pt x="2105" y="570"/>
                  </a:lnTo>
                  <a:lnTo>
                    <a:pt x="2119" y="558"/>
                  </a:lnTo>
                  <a:lnTo>
                    <a:pt x="2134" y="548"/>
                  </a:lnTo>
                  <a:lnTo>
                    <a:pt x="2149" y="540"/>
                  </a:lnTo>
                  <a:lnTo>
                    <a:pt x="2163" y="535"/>
                  </a:lnTo>
                  <a:lnTo>
                    <a:pt x="2178" y="531"/>
                  </a:lnTo>
                  <a:lnTo>
                    <a:pt x="2202" y="528"/>
                  </a:lnTo>
                  <a:lnTo>
                    <a:pt x="2229" y="525"/>
                  </a:lnTo>
                  <a:lnTo>
                    <a:pt x="2256" y="524"/>
                  </a:lnTo>
                  <a:lnTo>
                    <a:pt x="2283" y="523"/>
                  </a:lnTo>
                  <a:lnTo>
                    <a:pt x="2307" y="522"/>
                  </a:lnTo>
                  <a:lnTo>
                    <a:pt x="2326" y="522"/>
                  </a:lnTo>
                  <a:close/>
                  <a:moveTo>
                    <a:pt x="1276" y="366"/>
                  </a:moveTo>
                  <a:lnTo>
                    <a:pt x="1291" y="367"/>
                  </a:lnTo>
                  <a:lnTo>
                    <a:pt x="1304" y="372"/>
                  </a:lnTo>
                  <a:lnTo>
                    <a:pt x="1317" y="380"/>
                  </a:lnTo>
                  <a:lnTo>
                    <a:pt x="1334" y="396"/>
                  </a:lnTo>
                  <a:lnTo>
                    <a:pt x="1344" y="409"/>
                  </a:lnTo>
                  <a:lnTo>
                    <a:pt x="1349" y="423"/>
                  </a:lnTo>
                  <a:lnTo>
                    <a:pt x="1351" y="438"/>
                  </a:lnTo>
                  <a:lnTo>
                    <a:pt x="1349" y="454"/>
                  </a:lnTo>
                  <a:lnTo>
                    <a:pt x="1341" y="468"/>
                  </a:lnTo>
                  <a:lnTo>
                    <a:pt x="1331" y="480"/>
                  </a:lnTo>
                  <a:lnTo>
                    <a:pt x="1310" y="498"/>
                  </a:lnTo>
                  <a:lnTo>
                    <a:pt x="1288" y="517"/>
                  </a:lnTo>
                  <a:lnTo>
                    <a:pt x="1263" y="536"/>
                  </a:lnTo>
                  <a:lnTo>
                    <a:pt x="1239" y="555"/>
                  </a:lnTo>
                  <a:lnTo>
                    <a:pt x="1216" y="573"/>
                  </a:lnTo>
                  <a:lnTo>
                    <a:pt x="1195" y="587"/>
                  </a:lnTo>
                  <a:lnTo>
                    <a:pt x="1177" y="600"/>
                  </a:lnTo>
                  <a:lnTo>
                    <a:pt x="1159" y="610"/>
                  </a:lnTo>
                  <a:lnTo>
                    <a:pt x="1137" y="620"/>
                  </a:lnTo>
                  <a:lnTo>
                    <a:pt x="1112" y="631"/>
                  </a:lnTo>
                  <a:lnTo>
                    <a:pt x="1087" y="640"/>
                  </a:lnTo>
                  <a:lnTo>
                    <a:pt x="1062" y="650"/>
                  </a:lnTo>
                  <a:lnTo>
                    <a:pt x="1036" y="657"/>
                  </a:lnTo>
                  <a:lnTo>
                    <a:pt x="1013" y="664"/>
                  </a:lnTo>
                  <a:lnTo>
                    <a:pt x="992" y="670"/>
                  </a:lnTo>
                  <a:lnTo>
                    <a:pt x="975" y="673"/>
                  </a:lnTo>
                  <a:lnTo>
                    <a:pt x="963" y="675"/>
                  </a:lnTo>
                  <a:lnTo>
                    <a:pt x="961" y="739"/>
                  </a:lnTo>
                  <a:lnTo>
                    <a:pt x="959" y="795"/>
                  </a:lnTo>
                  <a:lnTo>
                    <a:pt x="958" y="845"/>
                  </a:lnTo>
                  <a:lnTo>
                    <a:pt x="957" y="888"/>
                  </a:lnTo>
                  <a:lnTo>
                    <a:pt x="955" y="925"/>
                  </a:lnTo>
                  <a:lnTo>
                    <a:pt x="954" y="958"/>
                  </a:lnTo>
                  <a:lnTo>
                    <a:pt x="954" y="985"/>
                  </a:lnTo>
                  <a:lnTo>
                    <a:pt x="953" y="1008"/>
                  </a:lnTo>
                  <a:lnTo>
                    <a:pt x="952" y="1027"/>
                  </a:lnTo>
                  <a:lnTo>
                    <a:pt x="952" y="1043"/>
                  </a:lnTo>
                  <a:lnTo>
                    <a:pt x="951" y="1056"/>
                  </a:lnTo>
                  <a:lnTo>
                    <a:pt x="951" y="1067"/>
                  </a:lnTo>
                  <a:lnTo>
                    <a:pt x="951" y="1076"/>
                  </a:lnTo>
                  <a:lnTo>
                    <a:pt x="951" y="1085"/>
                  </a:lnTo>
                  <a:lnTo>
                    <a:pt x="950" y="1093"/>
                  </a:lnTo>
                  <a:lnTo>
                    <a:pt x="950" y="1102"/>
                  </a:lnTo>
                  <a:lnTo>
                    <a:pt x="950" y="1110"/>
                  </a:lnTo>
                  <a:lnTo>
                    <a:pt x="948" y="1120"/>
                  </a:lnTo>
                  <a:lnTo>
                    <a:pt x="948" y="1131"/>
                  </a:lnTo>
                  <a:lnTo>
                    <a:pt x="948" y="1144"/>
                  </a:lnTo>
                  <a:lnTo>
                    <a:pt x="926" y="1802"/>
                  </a:lnTo>
                  <a:lnTo>
                    <a:pt x="923" y="1819"/>
                  </a:lnTo>
                  <a:lnTo>
                    <a:pt x="915" y="1834"/>
                  </a:lnTo>
                  <a:lnTo>
                    <a:pt x="902" y="1845"/>
                  </a:lnTo>
                  <a:lnTo>
                    <a:pt x="887" y="1853"/>
                  </a:lnTo>
                  <a:lnTo>
                    <a:pt x="870" y="1855"/>
                  </a:lnTo>
                  <a:lnTo>
                    <a:pt x="835" y="1855"/>
                  </a:lnTo>
                  <a:lnTo>
                    <a:pt x="818" y="1853"/>
                  </a:lnTo>
                  <a:lnTo>
                    <a:pt x="802" y="1844"/>
                  </a:lnTo>
                  <a:lnTo>
                    <a:pt x="790" y="1832"/>
                  </a:lnTo>
                  <a:lnTo>
                    <a:pt x="782" y="1817"/>
                  </a:lnTo>
                  <a:lnTo>
                    <a:pt x="778" y="1799"/>
                  </a:lnTo>
                  <a:lnTo>
                    <a:pt x="778" y="1237"/>
                  </a:lnTo>
                  <a:lnTo>
                    <a:pt x="729" y="1237"/>
                  </a:lnTo>
                  <a:lnTo>
                    <a:pt x="729" y="1799"/>
                  </a:lnTo>
                  <a:lnTo>
                    <a:pt x="726" y="1817"/>
                  </a:lnTo>
                  <a:lnTo>
                    <a:pt x="718" y="1832"/>
                  </a:lnTo>
                  <a:lnTo>
                    <a:pt x="706" y="1844"/>
                  </a:lnTo>
                  <a:lnTo>
                    <a:pt x="691" y="1853"/>
                  </a:lnTo>
                  <a:lnTo>
                    <a:pt x="673" y="1855"/>
                  </a:lnTo>
                  <a:lnTo>
                    <a:pt x="638" y="1855"/>
                  </a:lnTo>
                  <a:lnTo>
                    <a:pt x="620" y="1853"/>
                  </a:lnTo>
                  <a:lnTo>
                    <a:pt x="605" y="1845"/>
                  </a:lnTo>
                  <a:lnTo>
                    <a:pt x="594" y="1834"/>
                  </a:lnTo>
                  <a:lnTo>
                    <a:pt x="585" y="1819"/>
                  </a:lnTo>
                  <a:lnTo>
                    <a:pt x="581" y="1802"/>
                  </a:lnTo>
                  <a:lnTo>
                    <a:pt x="556" y="1068"/>
                  </a:lnTo>
                  <a:lnTo>
                    <a:pt x="533" y="1066"/>
                  </a:lnTo>
                  <a:lnTo>
                    <a:pt x="514" y="1061"/>
                  </a:lnTo>
                  <a:lnTo>
                    <a:pt x="500" y="1051"/>
                  </a:lnTo>
                  <a:lnTo>
                    <a:pt x="488" y="1039"/>
                  </a:lnTo>
                  <a:lnTo>
                    <a:pt x="481" y="1027"/>
                  </a:lnTo>
                  <a:lnTo>
                    <a:pt x="476" y="1011"/>
                  </a:lnTo>
                  <a:lnTo>
                    <a:pt x="476" y="995"/>
                  </a:lnTo>
                  <a:lnTo>
                    <a:pt x="501" y="650"/>
                  </a:lnTo>
                  <a:lnTo>
                    <a:pt x="504" y="625"/>
                  </a:lnTo>
                  <a:lnTo>
                    <a:pt x="511" y="604"/>
                  </a:lnTo>
                  <a:lnTo>
                    <a:pt x="521" y="586"/>
                  </a:lnTo>
                  <a:lnTo>
                    <a:pt x="533" y="570"/>
                  </a:lnTo>
                  <a:lnTo>
                    <a:pt x="546" y="558"/>
                  </a:lnTo>
                  <a:lnTo>
                    <a:pt x="561" y="548"/>
                  </a:lnTo>
                  <a:lnTo>
                    <a:pt x="577" y="540"/>
                  </a:lnTo>
                  <a:lnTo>
                    <a:pt x="591" y="535"/>
                  </a:lnTo>
                  <a:lnTo>
                    <a:pt x="606" y="531"/>
                  </a:lnTo>
                  <a:lnTo>
                    <a:pt x="627" y="528"/>
                  </a:lnTo>
                  <a:lnTo>
                    <a:pt x="652" y="526"/>
                  </a:lnTo>
                  <a:lnTo>
                    <a:pt x="676" y="524"/>
                  </a:lnTo>
                  <a:lnTo>
                    <a:pt x="701" y="523"/>
                  </a:lnTo>
                  <a:lnTo>
                    <a:pt x="753" y="781"/>
                  </a:lnTo>
                  <a:lnTo>
                    <a:pt x="805" y="523"/>
                  </a:lnTo>
                  <a:lnTo>
                    <a:pt x="834" y="524"/>
                  </a:lnTo>
                  <a:lnTo>
                    <a:pt x="864" y="526"/>
                  </a:lnTo>
                  <a:lnTo>
                    <a:pt x="891" y="529"/>
                  </a:lnTo>
                  <a:lnTo>
                    <a:pt x="942" y="514"/>
                  </a:lnTo>
                  <a:lnTo>
                    <a:pt x="995" y="502"/>
                  </a:lnTo>
                  <a:lnTo>
                    <a:pt x="1051" y="490"/>
                  </a:lnTo>
                  <a:lnTo>
                    <a:pt x="1109" y="481"/>
                  </a:lnTo>
                  <a:lnTo>
                    <a:pt x="1149" y="446"/>
                  </a:lnTo>
                  <a:lnTo>
                    <a:pt x="1196" y="411"/>
                  </a:lnTo>
                  <a:lnTo>
                    <a:pt x="1247" y="375"/>
                  </a:lnTo>
                  <a:lnTo>
                    <a:pt x="1261" y="368"/>
                  </a:lnTo>
                  <a:lnTo>
                    <a:pt x="1276" y="366"/>
                  </a:lnTo>
                  <a:close/>
                  <a:moveTo>
                    <a:pt x="278" y="353"/>
                  </a:moveTo>
                  <a:lnTo>
                    <a:pt x="297" y="354"/>
                  </a:lnTo>
                  <a:lnTo>
                    <a:pt x="320" y="354"/>
                  </a:lnTo>
                  <a:lnTo>
                    <a:pt x="347" y="355"/>
                  </a:lnTo>
                  <a:lnTo>
                    <a:pt x="375" y="357"/>
                  </a:lnTo>
                  <a:lnTo>
                    <a:pt x="401" y="359"/>
                  </a:lnTo>
                  <a:lnTo>
                    <a:pt x="425" y="362"/>
                  </a:lnTo>
                  <a:lnTo>
                    <a:pt x="445" y="368"/>
                  </a:lnTo>
                  <a:lnTo>
                    <a:pt x="464" y="377"/>
                  </a:lnTo>
                  <a:lnTo>
                    <a:pt x="483" y="390"/>
                  </a:lnTo>
                  <a:lnTo>
                    <a:pt x="500" y="407"/>
                  </a:lnTo>
                  <a:lnTo>
                    <a:pt x="507" y="426"/>
                  </a:lnTo>
                  <a:lnTo>
                    <a:pt x="515" y="445"/>
                  </a:lnTo>
                  <a:lnTo>
                    <a:pt x="486" y="463"/>
                  </a:lnTo>
                  <a:lnTo>
                    <a:pt x="459" y="485"/>
                  </a:lnTo>
                  <a:lnTo>
                    <a:pt x="437" y="510"/>
                  </a:lnTo>
                  <a:lnTo>
                    <a:pt x="418" y="539"/>
                  </a:lnTo>
                  <a:lnTo>
                    <a:pt x="404" y="570"/>
                  </a:lnTo>
                  <a:lnTo>
                    <a:pt x="394" y="605"/>
                  </a:lnTo>
                  <a:lnTo>
                    <a:pt x="388" y="642"/>
                  </a:lnTo>
                  <a:lnTo>
                    <a:pt x="364" y="987"/>
                  </a:lnTo>
                  <a:lnTo>
                    <a:pt x="364" y="1017"/>
                  </a:lnTo>
                  <a:lnTo>
                    <a:pt x="369" y="1046"/>
                  </a:lnTo>
                  <a:lnTo>
                    <a:pt x="378" y="1073"/>
                  </a:lnTo>
                  <a:lnTo>
                    <a:pt x="392" y="1099"/>
                  </a:lnTo>
                  <a:lnTo>
                    <a:pt x="411" y="1122"/>
                  </a:lnTo>
                  <a:lnTo>
                    <a:pt x="428" y="1138"/>
                  </a:lnTo>
                  <a:lnTo>
                    <a:pt x="447" y="1151"/>
                  </a:lnTo>
                  <a:lnTo>
                    <a:pt x="456" y="1446"/>
                  </a:lnTo>
                  <a:lnTo>
                    <a:pt x="450" y="1633"/>
                  </a:lnTo>
                  <a:lnTo>
                    <a:pt x="447" y="1650"/>
                  </a:lnTo>
                  <a:lnTo>
                    <a:pt x="438" y="1665"/>
                  </a:lnTo>
                  <a:lnTo>
                    <a:pt x="426" y="1676"/>
                  </a:lnTo>
                  <a:lnTo>
                    <a:pt x="411" y="1684"/>
                  </a:lnTo>
                  <a:lnTo>
                    <a:pt x="394" y="1687"/>
                  </a:lnTo>
                  <a:lnTo>
                    <a:pt x="359" y="1687"/>
                  </a:lnTo>
                  <a:lnTo>
                    <a:pt x="341" y="1684"/>
                  </a:lnTo>
                  <a:lnTo>
                    <a:pt x="325" y="1675"/>
                  </a:lnTo>
                  <a:lnTo>
                    <a:pt x="314" y="1664"/>
                  </a:lnTo>
                  <a:lnTo>
                    <a:pt x="305" y="1648"/>
                  </a:lnTo>
                  <a:lnTo>
                    <a:pt x="302" y="1630"/>
                  </a:lnTo>
                  <a:lnTo>
                    <a:pt x="302" y="1068"/>
                  </a:lnTo>
                  <a:lnTo>
                    <a:pt x="252" y="1068"/>
                  </a:lnTo>
                  <a:lnTo>
                    <a:pt x="252" y="1630"/>
                  </a:lnTo>
                  <a:lnTo>
                    <a:pt x="249" y="1648"/>
                  </a:lnTo>
                  <a:lnTo>
                    <a:pt x="242" y="1664"/>
                  </a:lnTo>
                  <a:lnTo>
                    <a:pt x="229" y="1675"/>
                  </a:lnTo>
                  <a:lnTo>
                    <a:pt x="214" y="1684"/>
                  </a:lnTo>
                  <a:lnTo>
                    <a:pt x="196" y="1687"/>
                  </a:lnTo>
                  <a:lnTo>
                    <a:pt x="162" y="1687"/>
                  </a:lnTo>
                  <a:lnTo>
                    <a:pt x="144" y="1684"/>
                  </a:lnTo>
                  <a:lnTo>
                    <a:pt x="129" y="1676"/>
                  </a:lnTo>
                  <a:lnTo>
                    <a:pt x="117" y="1665"/>
                  </a:lnTo>
                  <a:lnTo>
                    <a:pt x="109" y="1650"/>
                  </a:lnTo>
                  <a:lnTo>
                    <a:pt x="104" y="1633"/>
                  </a:lnTo>
                  <a:lnTo>
                    <a:pt x="79" y="899"/>
                  </a:lnTo>
                  <a:lnTo>
                    <a:pt x="57" y="898"/>
                  </a:lnTo>
                  <a:lnTo>
                    <a:pt x="39" y="892"/>
                  </a:lnTo>
                  <a:lnTo>
                    <a:pt x="23" y="883"/>
                  </a:lnTo>
                  <a:lnTo>
                    <a:pt x="13" y="872"/>
                  </a:lnTo>
                  <a:lnTo>
                    <a:pt x="4" y="858"/>
                  </a:lnTo>
                  <a:lnTo>
                    <a:pt x="0" y="843"/>
                  </a:lnTo>
                  <a:lnTo>
                    <a:pt x="0" y="826"/>
                  </a:lnTo>
                  <a:lnTo>
                    <a:pt x="24" y="481"/>
                  </a:lnTo>
                  <a:lnTo>
                    <a:pt x="27" y="456"/>
                  </a:lnTo>
                  <a:lnTo>
                    <a:pt x="35" y="435"/>
                  </a:lnTo>
                  <a:lnTo>
                    <a:pt x="44" y="417"/>
                  </a:lnTo>
                  <a:lnTo>
                    <a:pt x="57" y="402"/>
                  </a:lnTo>
                  <a:lnTo>
                    <a:pt x="70" y="390"/>
                  </a:lnTo>
                  <a:lnTo>
                    <a:pt x="84" y="379"/>
                  </a:lnTo>
                  <a:lnTo>
                    <a:pt x="100" y="372"/>
                  </a:lnTo>
                  <a:lnTo>
                    <a:pt x="115" y="367"/>
                  </a:lnTo>
                  <a:lnTo>
                    <a:pt x="130" y="362"/>
                  </a:lnTo>
                  <a:lnTo>
                    <a:pt x="153" y="359"/>
                  </a:lnTo>
                  <a:lnTo>
                    <a:pt x="181" y="357"/>
                  </a:lnTo>
                  <a:lnTo>
                    <a:pt x="208" y="355"/>
                  </a:lnTo>
                  <a:lnTo>
                    <a:pt x="234" y="354"/>
                  </a:lnTo>
                  <a:lnTo>
                    <a:pt x="259" y="354"/>
                  </a:lnTo>
                  <a:lnTo>
                    <a:pt x="278" y="353"/>
                  </a:lnTo>
                  <a:close/>
                  <a:moveTo>
                    <a:pt x="2326" y="169"/>
                  </a:moveTo>
                  <a:lnTo>
                    <a:pt x="2357" y="172"/>
                  </a:lnTo>
                  <a:lnTo>
                    <a:pt x="2386" y="181"/>
                  </a:lnTo>
                  <a:lnTo>
                    <a:pt x="2413" y="195"/>
                  </a:lnTo>
                  <a:lnTo>
                    <a:pt x="2435" y="214"/>
                  </a:lnTo>
                  <a:lnTo>
                    <a:pt x="2454" y="237"/>
                  </a:lnTo>
                  <a:lnTo>
                    <a:pt x="2469" y="263"/>
                  </a:lnTo>
                  <a:lnTo>
                    <a:pt x="2477" y="293"/>
                  </a:lnTo>
                  <a:lnTo>
                    <a:pt x="2481" y="323"/>
                  </a:lnTo>
                  <a:lnTo>
                    <a:pt x="2478" y="355"/>
                  </a:lnTo>
                  <a:lnTo>
                    <a:pt x="2469" y="385"/>
                  </a:lnTo>
                  <a:lnTo>
                    <a:pt x="2455" y="411"/>
                  </a:lnTo>
                  <a:lnTo>
                    <a:pt x="2436" y="434"/>
                  </a:lnTo>
                  <a:lnTo>
                    <a:pt x="2413" y="453"/>
                  </a:lnTo>
                  <a:lnTo>
                    <a:pt x="2386" y="468"/>
                  </a:lnTo>
                  <a:lnTo>
                    <a:pt x="2358" y="477"/>
                  </a:lnTo>
                  <a:lnTo>
                    <a:pt x="2326" y="481"/>
                  </a:lnTo>
                  <a:lnTo>
                    <a:pt x="2294" y="477"/>
                  </a:lnTo>
                  <a:lnTo>
                    <a:pt x="2266" y="468"/>
                  </a:lnTo>
                  <a:lnTo>
                    <a:pt x="2239" y="453"/>
                  </a:lnTo>
                  <a:lnTo>
                    <a:pt x="2216" y="434"/>
                  </a:lnTo>
                  <a:lnTo>
                    <a:pt x="2197" y="411"/>
                  </a:lnTo>
                  <a:lnTo>
                    <a:pt x="2183" y="385"/>
                  </a:lnTo>
                  <a:lnTo>
                    <a:pt x="2174" y="355"/>
                  </a:lnTo>
                  <a:lnTo>
                    <a:pt x="2172" y="323"/>
                  </a:lnTo>
                  <a:lnTo>
                    <a:pt x="2175" y="293"/>
                  </a:lnTo>
                  <a:lnTo>
                    <a:pt x="2183" y="263"/>
                  </a:lnTo>
                  <a:lnTo>
                    <a:pt x="2198" y="237"/>
                  </a:lnTo>
                  <a:lnTo>
                    <a:pt x="2217" y="214"/>
                  </a:lnTo>
                  <a:lnTo>
                    <a:pt x="2240" y="195"/>
                  </a:lnTo>
                  <a:lnTo>
                    <a:pt x="2266" y="181"/>
                  </a:lnTo>
                  <a:lnTo>
                    <a:pt x="2295" y="172"/>
                  </a:lnTo>
                  <a:lnTo>
                    <a:pt x="2326" y="169"/>
                  </a:lnTo>
                  <a:close/>
                  <a:moveTo>
                    <a:pt x="754" y="169"/>
                  </a:moveTo>
                  <a:lnTo>
                    <a:pt x="785" y="172"/>
                  </a:lnTo>
                  <a:lnTo>
                    <a:pt x="813" y="181"/>
                  </a:lnTo>
                  <a:lnTo>
                    <a:pt x="840" y="195"/>
                  </a:lnTo>
                  <a:lnTo>
                    <a:pt x="863" y="214"/>
                  </a:lnTo>
                  <a:lnTo>
                    <a:pt x="882" y="237"/>
                  </a:lnTo>
                  <a:lnTo>
                    <a:pt x="896" y="263"/>
                  </a:lnTo>
                  <a:lnTo>
                    <a:pt x="905" y="293"/>
                  </a:lnTo>
                  <a:lnTo>
                    <a:pt x="908" y="323"/>
                  </a:lnTo>
                  <a:lnTo>
                    <a:pt x="905" y="355"/>
                  </a:lnTo>
                  <a:lnTo>
                    <a:pt x="897" y="385"/>
                  </a:lnTo>
                  <a:lnTo>
                    <a:pt x="883" y="411"/>
                  </a:lnTo>
                  <a:lnTo>
                    <a:pt x="864" y="434"/>
                  </a:lnTo>
                  <a:lnTo>
                    <a:pt x="841" y="453"/>
                  </a:lnTo>
                  <a:lnTo>
                    <a:pt x="814" y="468"/>
                  </a:lnTo>
                  <a:lnTo>
                    <a:pt x="785" y="477"/>
                  </a:lnTo>
                  <a:lnTo>
                    <a:pt x="754" y="481"/>
                  </a:lnTo>
                  <a:lnTo>
                    <a:pt x="722" y="477"/>
                  </a:lnTo>
                  <a:lnTo>
                    <a:pt x="693" y="468"/>
                  </a:lnTo>
                  <a:lnTo>
                    <a:pt x="666" y="453"/>
                  </a:lnTo>
                  <a:lnTo>
                    <a:pt x="644" y="434"/>
                  </a:lnTo>
                  <a:lnTo>
                    <a:pt x="625" y="411"/>
                  </a:lnTo>
                  <a:lnTo>
                    <a:pt x="610" y="385"/>
                  </a:lnTo>
                  <a:lnTo>
                    <a:pt x="602" y="355"/>
                  </a:lnTo>
                  <a:lnTo>
                    <a:pt x="599" y="323"/>
                  </a:lnTo>
                  <a:lnTo>
                    <a:pt x="602" y="293"/>
                  </a:lnTo>
                  <a:lnTo>
                    <a:pt x="612" y="263"/>
                  </a:lnTo>
                  <a:lnTo>
                    <a:pt x="626" y="237"/>
                  </a:lnTo>
                  <a:lnTo>
                    <a:pt x="645" y="214"/>
                  </a:lnTo>
                  <a:lnTo>
                    <a:pt x="668" y="195"/>
                  </a:lnTo>
                  <a:lnTo>
                    <a:pt x="694" y="181"/>
                  </a:lnTo>
                  <a:lnTo>
                    <a:pt x="722" y="172"/>
                  </a:lnTo>
                  <a:lnTo>
                    <a:pt x="754" y="169"/>
                  </a:lnTo>
                  <a:close/>
                  <a:moveTo>
                    <a:pt x="278" y="0"/>
                  </a:moveTo>
                  <a:lnTo>
                    <a:pt x="308" y="3"/>
                  </a:lnTo>
                  <a:lnTo>
                    <a:pt x="337" y="13"/>
                  </a:lnTo>
                  <a:lnTo>
                    <a:pt x="363" y="26"/>
                  </a:lnTo>
                  <a:lnTo>
                    <a:pt x="387" y="45"/>
                  </a:lnTo>
                  <a:lnTo>
                    <a:pt x="406" y="69"/>
                  </a:lnTo>
                  <a:lnTo>
                    <a:pt x="419" y="94"/>
                  </a:lnTo>
                  <a:lnTo>
                    <a:pt x="429" y="124"/>
                  </a:lnTo>
                  <a:lnTo>
                    <a:pt x="432" y="154"/>
                  </a:lnTo>
                  <a:lnTo>
                    <a:pt x="429" y="186"/>
                  </a:lnTo>
                  <a:lnTo>
                    <a:pt x="420" y="216"/>
                  </a:lnTo>
                  <a:lnTo>
                    <a:pt x="407" y="242"/>
                  </a:lnTo>
                  <a:lnTo>
                    <a:pt x="388" y="265"/>
                  </a:lnTo>
                  <a:lnTo>
                    <a:pt x="364" y="284"/>
                  </a:lnTo>
                  <a:lnTo>
                    <a:pt x="338" y="299"/>
                  </a:lnTo>
                  <a:lnTo>
                    <a:pt x="308" y="308"/>
                  </a:lnTo>
                  <a:lnTo>
                    <a:pt x="278" y="312"/>
                  </a:lnTo>
                  <a:lnTo>
                    <a:pt x="246" y="308"/>
                  </a:lnTo>
                  <a:lnTo>
                    <a:pt x="216" y="299"/>
                  </a:lnTo>
                  <a:lnTo>
                    <a:pt x="190" y="284"/>
                  </a:lnTo>
                  <a:lnTo>
                    <a:pt x="168" y="265"/>
                  </a:lnTo>
                  <a:lnTo>
                    <a:pt x="149" y="242"/>
                  </a:lnTo>
                  <a:lnTo>
                    <a:pt x="134" y="216"/>
                  </a:lnTo>
                  <a:lnTo>
                    <a:pt x="126" y="186"/>
                  </a:lnTo>
                  <a:lnTo>
                    <a:pt x="122" y="154"/>
                  </a:lnTo>
                  <a:lnTo>
                    <a:pt x="126" y="124"/>
                  </a:lnTo>
                  <a:lnTo>
                    <a:pt x="135" y="94"/>
                  </a:lnTo>
                  <a:lnTo>
                    <a:pt x="150" y="69"/>
                  </a:lnTo>
                  <a:lnTo>
                    <a:pt x="169" y="45"/>
                  </a:lnTo>
                  <a:lnTo>
                    <a:pt x="191" y="26"/>
                  </a:lnTo>
                  <a:lnTo>
                    <a:pt x="217" y="13"/>
                  </a:lnTo>
                  <a:lnTo>
                    <a:pt x="246" y="3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DB91D2D-FDDD-4A9C-8A3F-EAC89D6A24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16366" y="4826468"/>
              <a:ext cx="333060" cy="592496"/>
              <a:chOff x="5205413" y="1905000"/>
              <a:chExt cx="301625" cy="536575"/>
            </a:xfrm>
          </p:grpSpPr>
          <p:sp useBgFill="1"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FD1736F0-9A5F-4107-9BCF-DFB983522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5413" y="1905000"/>
                <a:ext cx="301625" cy="536575"/>
              </a:xfrm>
              <a:custGeom>
                <a:avLst/>
                <a:gdLst>
                  <a:gd name="T0" fmla="*/ 508 w 1333"/>
                  <a:gd name="T1" fmla="*/ 4 h 2362"/>
                  <a:gd name="T2" fmla="*/ 592 w 1333"/>
                  <a:gd name="T3" fmla="*/ 30 h 2362"/>
                  <a:gd name="T4" fmla="*/ 665 w 1333"/>
                  <a:gd name="T5" fmla="*/ 77 h 2362"/>
                  <a:gd name="T6" fmla="*/ 721 w 1333"/>
                  <a:gd name="T7" fmla="*/ 142 h 2362"/>
                  <a:gd name="T8" fmla="*/ 758 w 1333"/>
                  <a:gd name="T9" fmla="*/ 220 h 2362"/>
                  <a:gd name="T10" fmla="*/ 772 w 1333"/>
                  <a:gd name="T11" fmla="*/ 307 h 2362"/>
                  <a:gd name="T12" fmla="*/ 763 w 1333"/>
                  <a:gd name="T13" fmla="*/ 386 h 2362"/>
                  <a:gd name="T14" fmla="*/ 807 w 1333"/>
                  <a:gd name="T15" fmla="*/ 412 h 2362"/>
                  <a:gd name="T16" fmla="*/ 898 w 1333"/>
                  <a:gd name="T17" fmla="*/ 374 h 2362"/>
                  <a:gd name="T18" fmla="*/ 978 w 1333"/>
                  <a:gd name="T19" fmla="*/ 314 h 2362"/>
                  <a:gd name="T20" fmla="*/ 1049 w 1333"/>
                  <a:gd name="T21" fmla="*/ 267 h 2362"/>
                  <a:gd name="T22" fmla="*/ 1101 w 1333"/>
                  <a:gd name="T23" fmla="*/ 251 h 2362"/>
                  <a:gd name="T24" fmla="*/ 1157 w 1333"/>
                  <a:gd name="T25" fmla="*/ 251 h 2362"/>
                  <a:gd name="T26" fmla="*/ 1209 w 1333"/>
                  <a:gd name="T27" fmla="*/ 268 h 2362"/>
                  <a:gd name="T28" fmla="*/ 1255 w 1333"/>
                  <a:gd name="T29" fmla="*/ 300 h 2362"/>
                  <a:gd name="T30" fmla="*/ 1296 w 1333"/>
                  <a:gd name="T31" fmla="*/ 342 h 2362"/>
                  <a:gd name="T32" fmla="*/ 1325 w 1333"/>
                  <a:gd name="T33" fmla="*/ 397 h 2362"/>
                  <a:gd name="T34" fmla="*/ 1333 w 1333"/>
                  <a:gd name="T35" fmla="*/ 457 h 2362"/>
                  <a:gd name="T36" fmla="*/ 1320 w 1333"/>
                  <a:gd name="T37" fmla="*/ 518 h 2362"/>
                  <a:gd name="T38" fmla="*/ 1290 w 1333"/>
                  <a:gd name="T39" fmla="*/ 570 h 2362"/>
                  <a:gd name="T40" fmla="*/ 1247 w 1333"/>
                  <a:gd name="T41" fmla="*/ 611 h 2362"/>
                  <a:gd name="T42" fmla="*/ 1197 w 1333"/>
                  <a:gd name="T43" fmla="*/ 652 h 2362"/>
                  <a:gd name="T44" fmla="*/ 1140 w 1333"/>
                  <a:gd name="T45" fmla="*/ 697 h 2362"/>
                  <a:gd name="T46" fmla="*/ 1084 w 1333"/>
                  <a:gd name="T47" fmla="*/ 737 h 2362"/>
                  <a:gd name="T48" fmla="*/ 1030 w 1333"/>
                  <a:gd name="T49" fmla="*/ 771 h 2362"/>
                  <a:gd name="T50" fmla="*/ 957 w 1333"/>
                  <a:gd name="T51" fmla="*/ 804 h 2362"/>
                  <a:gd name="T52" fmla="*/ 878 w 1333"/>
                  <a:gd name="T53" fmla="*/ 832 h 2362"/>
                  <a:gd name="T54" fmla="*/ 823 w 1333"/>
                  <a:gd name="T55" fmla="*/ 1353 h 2362"/>
                  <a:gd name="T56" fmla="*/ 790 w 1333"/>
                  <a:gd name="T57" fmla="*/ 2218 h 2362"/>
                  <a:gd name="T58" fmla="*/ 767 w 1333"/>
                  <a:gd name="T59" fmla="*/ 2275 h 2362"/>
                  <a:gd name="T60" fmla="*/ 726 w 1333"/>
                  <a:gd name="T61" fmla="*/ 2321 h 2362"/>
                  <a:gd name="T62" fmla="*/ 673 w 1333"/>
                  <a:gd name="T63" fmla="*/ 2351 h 2362"/>
                  <a:gd name="T64" fmla="*/ 611 w 1333"/>
                  <a:gd name="T65" fmla="*/ 2362 h 2362"/>
                  <a:gd name="T66" fmla="*/ 539 w 1333"/>
                  <a:gd name="T67" fmla="*/ 2360 h 2362"/>
                  <a:gd name="T68" fmla="*/ 487 w 1333"/>
                  <a:gd name="T69" fmla="*/ 2343 h 2362"/>
                  <a:gd name="T70" fmla="*/ 440 w 1333"/>
                  <a:gd name="T71" fmla="*/ 2343 h 2362"/>
                  <a:gd name="T72" fmla="*/ 389 w 1333"/>
                  <a:gd name="T73" fmla="*/ 2360 h 2362"/>
                  <a:gd name="T74" fmla="*/ 317 w 1333"/>
                  <a:gd name="T75" fmla="*/ 2362 h 2362"/>
                  <a:gd name="T76" fmla="*/ 254 w 1333"/>
                  <a:gd name="T77" fmla="*/ 2351 h 2362"/>
                  <a:gd name="T78" fmla="*/ 202 w 1333"/>
                  <a:gd name="T79" fmla="*/ 2322 h 2362"/>
                  <a:gd name="T80" fmla="*/ 161 w 1333"/>
                  <a:gd name="T81" fmla="*/ 2276 h 2362"/>
                  <a:gd name="T82" fmla="*/ 137 w 1333"/>
                  <a:gd name="T83" fmla="*/ 2219 h 2362"/>
                  <a:gd name="T84" fmla="*/ 103 w 1333"/>
                  <a:gd name="T85" fmla="*/ 1339 h 2362"/>
                  <a:gd name="T86" fmla="*/ 51 w 1333"/>
                  <a:gd name="T87" fmla="*/ 1299 h 2362"/>
                  <a:gd name="T88" fmla="*/ 16 w 1333"/>
                  <a:gd name="T89" fmla="*/ 1246 h 2362"/>
                  <a:gd name="T90" fmla="*/ 0 w 1333"/>
                  <a:gd name="T91" fmla="*/ 1185 h 2362"/>
                  <a:gd name="T92" fmla="*/ 30 w 1333"/>
                  <a:gd name="T93" fmla="*/ 714 h 2362"/>
                  <a:gd name="T94" fmla="*/ 45 w 1333"/>
                  <a:gd name="T95" fmla="*/ 642 h 2362"/>
                  <a:gd name="T96" fmla="*/ 73 w 1333"/>
                  <a:gd name="T97" fmla="*/ 583 h 2362"/>
                  <a:gd name="T98" fmla="*/ 111 w 1333"/>
                  <a:gd name="T99" fmla="*/ 537 h 2362"/>
                  <a:gd name="T100" fmla="*/ 155 w 1333"/>
                  <a:gd name="T101" fmla="*/ 502 h 2362"/>
                  <a:gd name="T102" fmla="*/ 204 w 1333"/>
                  <a:gd name="T103" fmla="*/ 476 h 2362"/>
                  <a:gd name="T104" fmla="*/ 173 w 1333"/>
                  <a:gd name="T105" fmla="*/ 414 h 2362"/>
                  <a:gd name="T106" fmla="*/ 157 w 1333"/>
                  <a:gd name="T107" fmla="*/ 344 h 2362"/>
                  <a:gd name="T108" fmla="*/ 159 w 1333"/>
                  <a:gd name="T109" fmla="*/ 263 h 2362"/>
                  <a:gd name="T110" fmla="*/ 185 w 1333"/>
                  <a:gd name="T111" fmla="*/ 180 h 2362"/>
                  <a:gd name="T112" fmla="*/ 232 w 1333"/>
                  <a:gd name="T113" fmla="*/ 107 h 2362"/>
                  <a:gd name="T114" fmla="*/ 297 w 1333"/>
                  <a:gd name="T115" fmla="*/ 51 h 2362"/>
                  <a:gd name="T116" fmla="*/ 375 w 1333"/>
                  <a:gd name="T117" fmla="*/ 14 h 2362"/>
                  <a:gd name="T118" fmla="*/ 463 w 1333"/>
                  <a:gd name="T119" fmla="*/ 0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3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1" y="14"/>
                    </a:lnTo>
                    <a:lnTo>
                      <a:pt x="592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1" y="142"/>
                    </a:lnTo>
                    <a:lnTo>
                      <a:pt x="742" y="180"/>
                    </a:lnTo>
                    <a:lnTo>
                      <a:pt x="758" y="220"/>
                    </a:lnTo>
                    <a:lnTo>
                      <a:pt x="769" y="263"/>
                    </a:lnTo>
                    <a:lnTo>
                      <a:pt x="772" y="307"/>
                    </a:lnTo>
                    <a:lnTo>
                      <a:pt x="770" y="348"/>
                    </a:lnTo>
                    <a:lnTo>
                      <a:pt x="763" y="386"/>
                    </a:lnTo>
                    <a:lnTo>
                      <a:pt x="751" y="424"/>
                    </a:lnTo>
                    <a:lnTo>
                      <a:pt x="807" y="412"/>
                    </a:lnTo>
                    <a:lnTo>
                      <a:pt x="864" y="402"/>
                    </a:lnTo>
                    <a:lnTo>
                      <a:pt x="898" y="374"/>
                    </a:lnTo>
                    <a:lnTo>
                      <a:pt x="936" y="344"/>
                    </a:lnTo>
                    <a:lnTo>
                      <a:pt x="978" y="314"/>
                    </a:lnTo>
                    <a:lnTo>
                      <a:pt x="1026" y="281"/>
                    </a:lnTo>
                    <a:lnTo>
                      <a:pt x="1049" y="267"/>
                    </a:lnTo>
                    <a:lnTo>
                      <a:pt x="1074" y="258"/>
                    </a:lnTo>
                    <a:lnTo>
                      <a:pt x="1101" y="251"/>
                    </a:lnTo>
                    <a:lnTo>
                      <a:pt x="1128" y="249"/>
                    </a:lnTo>
                    <a:lnTo>
                      <a:pt x="1157" y="251"/>
                    </a:lnTo>
                    <a:lnTo>
                      <a:pt x="1183" y="258"/>
                    </a:lnTo>
                    <a:lnTo>
                      <a:pt x="1209" y="268"/>
                    </a:lnTo>
                    <a:lnTo>
                      <a:pt x="1233" y="282"/>
                    </a:lnTo>
                    <a:lnTo>
                      <a:pt x="1255" y="300"/>
                    </a:lnTo>
                    <a:lnTo>
                      <a:pt x="1276" y="320"/>
                    </a:lnTo>
                    <a:lnTo>
                      <a:pt x="1296" y="342"/>
                    </a:lnTo>
                    <a:lnTo>
                      <a:pt x="1313" y="369"/>
                    </a:lnTo>
                    <a:lnTo>
                      <a:pt x="1325" y="397"/>
                    </a:lnTo>
                    <a:lnTo>
                      <a:pt x="1331" y="427"/>
                    </a:lnTo>
                    <a:lnTo>
                      <a:pt x="1333" y="457"/>
                    </a:lnTo>
                    <a:lnTo>
                      <a:pt x="1329" y="489"/>
                    </a:lnTo>
                    <a:lnTo>
                      <a:pt x="1320" y="518"/>
                    </a:lnTo>
                    <a:lnTo>
                      <a:pt x="1308" y="546"/>
                    </a:lnTo>
                    <a:lnTo>
                      <a:pt x="1290" y="570"/>
                    </a:lnTo>
                    <a:lnTo>
                      <a:pt x="1269" y="593"/>
                    </a:lnTo>
                    <a:lnTo>
                      <a:pt x="1247" y="611"/>
                    </a:lnTo>
                    <a:lnTo>
                      <a:pt x="1223" y="631"/>
                    </a:lnTo>
                    <a:lnTo>
                      <a:pt x="1197" y="652"/>
                    </a:lnTo>
                    <a:lnTo>
                      <a:pt x="1168" y="675"/>
                    </a:lnTo>
                    <a:lnTo>
                      <a:pt x="1140" y="697"/>
                    </a:lnTo>
                    <a:lnTo>
                      <a:pt x="1111" y="718"/>
                    </a:lnTo>
                    <a:lnTo>
                      <a:pt x="1084" y="737"/>
                    </a:lnTo>
                    <a:lnTo>
                      <a:pt x="1059" y="754"/>
                    </a:lnTo>
                    <a:lnTo>
                      <a:pt x="1030" y="771"/>
                    </a:lnTo>
                    <a:lnTo>
                      <a:pt x="995" y="787"/>
                    </a:lnTo>
                    <a:lnTo>
                      <a:pt x="957" y="804"/>
                    </a:lnTo>
                    <a:lnTo>
                      <a:pt x="917" y="819"/>
                    </a:lnTo>
                    <a:lnTo>
                      <a:pt x="878" y="832"/>
                    </a:lnTo>
                    <a:lnTo>
                      <a:pt x="839" y="844"/>
                    </a:lnTo>
                    <a:lnTo>
                      <a:pt x="823" y="1353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7" y="2275"/>
                    </a:lnTo>
                    <a:lnTo>
                      <a:pt x="748" y="2300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3" y="2359"/>
                    </a:lnTo>
                    <a:lnTo>
                      <a:pt x="611" y="2362"/>
                    </a:lnTo>
                    <a:lnTo>
                      <a:pt x="567" y="2362"/>
                    </a:lnTo>
                    <a:lnTo>
                      <a:pt x="539" y="2360"/>
                    </a:lnTo>
                    <a:lnTo>
                      <a:pt x="512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0" y="2343"/>
                    </a:lnTo>
                    <a:lnTo>
                      <a:pt x="416" y="2354"/>
                    </a:lnTo>
                    <a:lnTo>
                      <a:pt x="389" y="2360"/>
                    </a:lnTo>
                    <a:lnTo>
                      <a:pt x="361" y="2362"/>
                    </a:lnTo>
                    <a:lnTo>
                      <a:pt x="317" y="2362"/>
                    </a:lnTo>
                    <a:lnTo>
                      <a:pt x="285" y="2359"/>
                    </a:lnTo>
                    <a:lnTo>
                      <a:pt x="254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79" y="2301"/>
                    </a:lnTo>
                    <a:lnTo>
                      <a:pt x="161" y="2276"/>
                    </a:lnTo>
                    <a:lnTo>
                      <a:pt x="147" y="2249"/>
                    </a:lnTo>
                    <a:lnTo>
                      <a:pt x="137" y="2219"/>
                    </a:lnTo>
                    <a:lnTo>
                      <a:pt x="133" y="2188"/>
                    </a:lnTo>
                    <a:lnTo>
                      <a:pt x="103" y="1339"/>
                    </a:lnTo>
                    <a:lnTo>
                      <a:pt x="75" y="1321"/>
                    </a:lnTo>
                    <a:lnTo>
                      <a:pt x="51" y="1299"/>
                    </a:lnTo>
                    <a:lnTo>
                      <a:pt x="30" y="1274"/>
                    </a:lnTo>
                    <a:lnTo>
                      <a:pt x="16" y="1246"/>
                    </a:lnTo>
                    <a:lnTo>
                      <a:pt x="5" y="1217"/>
                    </a:lnTo>
                    <a:lnTo>
                      <a:pt x="0" y="1185"/>
                    </a:lnTo>
                    <a:lnTo>
                      <a:pt x="0" y="1151"/>
                    </a:lnTo>
                    <a:lnTo>
                      <a:pt x="30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3" y="518"/>
                    </a:lnTo>
                    <a:lnTo>
                      <a:pt x="155" y="502"/>
                    </a:lnTo>
                    <a:lnTo>
                      <a:pt x="179" y="488"/>
                    </a:lnTo>
                    <a:lnTo>
                      <a:pt x="204" y="476"/>
                    </a:lnTo>
                    <a:lnTo>
                      <a:pt x="187" y="447"/>
                    </a:lnTo>
                    <a:lnTo>
                      <a:pt x="173" y="414"/>
                    </a:lnTo>
                    <a:lnTo>
                      <a:pt x="164" y="380"/>
                    </a:lnTo>
                    <a:lnTo>
                      <a:pt x="157" y="344"/>
                    </a:lnTo>
                    <a:lnTo>
                      <a:pt x="155" y="307"/>
                    </a:lnTo>
                    <a:lnTo>
                      <a:pt x="159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2" y="107"/>
                    </a:lnTo>
                    <a:lnTo>
                      <a:pt x="263" y="77"/>
                    </a:lnTo>
                    <a:lnTo>
                      <a:pt x="297" y="51"/>
                    </a:lnTo>
                    <a:lnTo>
                      <a:pt x="335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5000D0D7-11CD-43B5-9A33-6ACE1FC6F0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0813" y="1930400"/>
                <a:ext cx="250825" cy="485775"/>
              </a:xfrm>
              <a:custGeom>
                <a:avLst/>
                <a:gdLst>
                  <a:gd name="T0" fmla="*/ 1050 w 1108"/>
                  <a:gd name="T1" fmla="*/ 257 h 2136"/>
                  <a:gd name="T2" fmla="*/ 1098 w 1108"/>
                  <a:gd name="T3" fmla="*/ 304 h 2136"/>
                  <a:gd name="T4" fmla="*/ 1105 w 1108"/>
                  <a:gd name="T5" fmla="*/ 361 h 2136"/>
                  <a:gd name="T6" fmla="*/ 1060 w 1108"/>
                  <a:gd name="T7" fmla="*/ 414 h 2136"/>
                  <a:gd name="T8" fmla="*/ 981 w 1108"/>
                  <a:gd name="T9" fmla="*/ 477 h 2136"/>
                  <a:gd name="T10" fmla="*/ 907 w 1108"/>
                  <a:gd name="T11" fmla="*/ 532 h 2136"/>
                  <a:gd name="T12" fmla="*/ 842 w 1108"/>
                  <a:gd name="T13" fmla="*/ 569 h 2136"/>
                  <a:gd name="T14" fmla="*/ 756 w 1108"/>
                  <a:gd name="T15" fmla="*/ 603 h 2136"/>
                  <a:gd name="T16" fmla="*/ 673 w 1108"/>
                  <a:gd name="T17" fmla="*/ 630 h 2136"/>
                  <a:gd name="T18" fmla="*/ 617 w 1108"/>
                  <a:gd name="T19" fmla="*/ 641 h 2136"/>
                  <a:gd name="T20" fmla="*/ 611 w 1108"/>
                  <a:gd name="T21" fmla="*/ 833 h 2136"/>
                  <a:gd name="T22" fmla="*/ 606 w 1108"/>
                  <a:gd name="T23" fmla="*/ 969 h 2136"/>
                  <a:gd name="T24" fmla="*/ 604 w 1108"/>
                  <a:gd name="T25" fmla="*/ 1058 h 2136"/>
                  <a:gd name="T26" fmla="*/ 602 w 1108"/>
                  <a:gd name="T27" fmla="*/ 1114 h 2136"/>
                  <a:gd name="T28" fmla="*/ 601 w 1108"/>
                  <a:gd name="T29" fmla="*/ 1150 h 2136"/>
                  <a:gd name="T30" fmla="*/ 600 w 1108"/>
                  <a:gd name="T31" fmla="*/ 1178 h 2136"/>
                  <a:gd name="T32" fmla="*/ 599 w 1108"/>
                  <a:gd name="T33" fmla="*/ 1207 h 2136"/>
                  <a:gd name="T34" fmla="*/ 570 w 1108"/>
                  <a:gd name="T35" fmla="*/ 2069 h 2136"/>
                  <a:gd name="T36" fmla="*/ 548 w 1108"/>
                  <a:gd name="T37" fmla="*/ 2117 h 2136"/>
                  <a:gd name="T38" fmla="*/ 499 w 1108"/>
                  <a:gd name="T39" fmla="*/ 2136 h 2136"/>
                  <a:gd name="T40" fmla="*/ 419 w 1108"/>
                  <a:gd name="T41" fmla="*/ 2126 h 2136"/>
                  <a:gd name="T42" fmla="*/ 386 w 1108"/>
                  <a:gd name="T43" fmla="*/ 2084 h 2136"/>
                  <a:gd name="T44" fmla="*/ 320 w 1108"/>
                  <a:gd name="T45" fmla="*/ 1353 h 2136"/>
                  <a:gd name="T46" fmla="*/ 310 w 1108"/>
                  <a:gd name="T47" fmla="*/ 2101 h 2136"/>
                  <a:gd name="T48" fmla="*/ 268 w 1108"/>
                  <a:gd name="T49" fmla="*/ 2134 h 2136"/>
                  <a:gd name="T50" fmla="*/ 186 w 1108"/>
                  <a:gd name="T51" fmla="*/ 2134 h 2136"/>
                  <a:gd name="T52" fmla="*/ 145 w 1108"/>
                  <a:gd name="T53" fmla="*/ 2103 h 2136"/>
                  <a:gd name="T54" fmla="*/ 101 w 1108"/>
                  <a:gd name="T55" fmla="*/ 1139 h 2136"/>
                  <a:gd name="T56" fmla="*/ 37 w 1108"/>
                  <a:gd name="T57" fmla="*/ 1123 h 2136"/>
                  <a:gd name="T58" fmla="*/ 4 w 1108"/>
                  <a:gd name="T59" fmla="*/ 1082 h 2136"/>
                  <a:gd name="T60" fmla="*/ 30 w 1108"/>
                  <a:gd name="T61" fmla="*/ 610 h 2136"/>
                  <a:gd name="T62" fmla="*/ 53 w 1108"/>
                  <a:gd name="T63" fmla="*/ 536 h 2136"/>
                  <a:gd name="T64" fmla="*/ 96 w 1108"/>
                  <a:gd name="T65" fmla="*/ 488 h 2136"/>
                  <a:gd name="T66" fmla="*/ 148 w 1108"/>
                  <a:gd name="T67" fmla="*/ 463 h 2136"/>
                  <a:gd name="T68" fmla="*/ 222 w 1108"/>
                  <a:gd name="T69" fmla="*/ 452 h 2136"/>
                  <a:gd name="T70" fmla="*/ 351 w 1108"/>
                  <a:gd name="T71" fmla="*/ 775 h 2136"/>
                  <a:gd name="T72" fmla="*/ 492 w 1108"/>
                  <a:gd name="T73" fmla="*/ 453 h 2136"/>
                  <a:gd name="T74" fmla="*/ 658 w 1108"/>
                  <a:gd name="T75" fmla="*/ 422 h 2136"/>
                  <a:gd name="T76" fmla="*/ 840 w 1108"/>
                  <a:gd name="T77" fmla="*/ 362 h 2136"/>
                  <a:gd name="T78" fmla="*/ 977 w 1108"/>
                  <a:gd name="T79" fmla="*/ 261 h 2136"/>
                  <a:gd name="T80" fmla="*/ 352 w 1108"/>
                  <a:gd name="T81" fmla="*/ 0 h 2136"/>
                  <a:gd name="T82" fmla="*/ 450 w 1108"/>
                  <a:gd name="T83" fmla="*/ 26 h 2136"/>
                  <a:gd name="T84" fmla="*/ 521 w 1108"/>
                  <a:gd name="T85" fmla="*/ 97 h 2136"/>
                  <a:gd name="T86" fmla="*/ 548 w 1108"/>
                  <a:gd name="T87" fmla="*/ 195 h 2136"/>
                  <a:gd name="T88" fmla="*/ 522 w 1108"/>
                  <a:gd name="T89" fmla="*/ 296 h 2136"/>
                  <a:gd name="T90" fmla="*/ 451 w 1108"/>
                  <a:gd name="T91" fmla="*/ 368 h 2136"/>
                  <a:gd name="T92" fmla="*/ 352 w 1108"/>
                  <a:gd name="T93" fmla="*/ 395 h 2136"/>
                  <a:gd name="T94" fmla="*/ 252 w 1108"/>
                  <a:gd name="T95" fmla="*/ 368 h 2136"/>
                  <a:gd name="T96" fmla="*/ 182 w 1108"/>
                  <a:gd name="T97" fmla="*/ 296 h 2136"/>
                  <a:gd name="T98" fmla="*/ 156 w 1108"/>
                  <a:gd name="T99" fmla="*/ 195 h 2136"/>
                  <a:gd name="T100" fmla="*/ 184 w 1108"/>
                  <a:gd name="T101" fmla="*/ 97 h 2136"/>
                  <a:gd name="T102" fmla="*/ 253 w 1108"/>
                  <a:gd name="T103" fmla="*/ 26 h 2136"/>
                  <a:gd name="T104" fmla="*/ 352 w 1108"/>
                  <a:gd name="T105" fmla="*/ 0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8" h="2136">
                    <a:moveTo>
                      <a:pt x="1013" y="249"/>
                    </a:moveTo>
                    <a:lnTo>
                      <a:pt x="1032" y="250"/>
                    </a:lnTo>
                    <a:lnTo>
                      <a:pt x="1050" y="257"/>
                    </a:lnTo>
                    <a:lnTo>
                      <a:pt x="1066" y="268"/>
                    </a:lnTo>
                    <a:lnTo>
                      <a:pt x="1086" y="288"/>
                    </a:lnTo>
                    <a:lnTo>
                      <a:pt x="1098" y="304"/>
                    </a:lnTo>
                    <a:lnTo>
                      <a:pt x="1106" y="322"/>
                    </a:lnTo>
                    <a:lnTo>
                      <a:pt x="1108" y="342"/>
                    </a:lnTo>
                    <a:lnTo>
                      <a:pt x="1105" y="361"/>
                    </a:lnTo>
                    <a:lnTo>
                      <a:pt x="1096" y="379"/>
                    </a:lnTo>
                    <a:lnTo>
                      <a:pt x="1084" y="394"/>
                    </a:lnTo>
                    <a:lnTo>
                      <a:pt x="1060" y="414"/>
                    </a:lnTo>
                    <a:lnTo>
                      <a:pt x="1035" y="434"/>
                    </a:lnTo>
                    <a:lnTo>
                      <a:pt x="1009" y="456"/>
                    </a:lnTo>
                    <a:lnTo>
                      <a:pt x="981" y="477"/>
                    </a:lnTo>
                    <a:lnTo>
                      <a:pt x="955" y="498"/>
                    </a:lnTo>
                    <a:lnTo>
                      <a:pt x="930" y="517"/>
                    </a:lnTo>
                    <a:lnTo>
                      <a:pt x="907" y="532"/>
                    </a:lnTo>
                    <a:lnTo>
                      <a:pt x="887" y="546"/>
                    </a:lnTo>
                    <a:lnTo>
                      <a:pt x="866" y="558"/>
                    </a:lnTo>
                    <a:lnTo>
                      <a:pt x="842" y="569"/>
                    </a:lnTo>
                    <a:lnTo>
                      <a:pt x="814" y="582"/>
                    </a:lnTo>
                    <a:lnTo>
                      <a:pt x="786" y="593"/>
                    </a:lnTo>
                    <a:lnTo>
                      <a:pt x="756" y="603"/>
                    </a:lnTo>
                    <a:lnTo>
                      <a:pt x="727" y="614"/>
                    </a:lnTo>
                    <a:lnTo>
                      <a:pt x="698" y="622"/>
                    </a:lnTo>
                    <a:lnTo>
                      <a:pt x="673" y="630"/>
                    </a:lnTo>
                    <a:lnTo>
                      <a:pt x="649" y="636"/>
                    </a:lnTo>
                    <a:lnTo>
                      <a:pt x="630" y="639"/>
                    </a:lnTo>
                    <a:lnTo>
                      <a:pt x="617" y="641"/>
                    </a:lnTo>
                    <a:lnTo>
                      <a:pt x="615" y="713"/>
                    </a:lnTo>
                    <a:lnTo>
                      <a:pt x="613" y="776"/>
                    </a:lnTo>
                    <a:lnTo>
                      <a:pt x="611" y="833"/>
                    </a:lnTo>
                    <a:lnTo>
                      <a:pt x="609" y="884"/>
                    </a:lnTo>
                    <a:lnTo>
                      <a:pt x="608" y="929"/>
                    </a:lnTo>
                    <a:lnTo>
                      <a:pt x="606" y="969"/>
                    </a:lnTo>
                    <a:lnTo>
                      <a:pt x="605" y="1003"/>
                    </a:lnTo>
                    <a:lnTo>
                      <a:pt x="605" y="1032"/>
                    </a:lnTo>
                    <a:lnTo>
                      <a:pt x="604" y="1058"/>
                    </a:lnTo>
                    <a:lnTo>
                      <a:pt x="603" y="1080"/>
                    </a:lnTo>
                    <a:lnTo>
                      <a:pt x="603" y="1099"/>
                    </a:lnTo>
                    <a:lnTo>
                      <a:pt x="602" y="1114"/>
                    </a:lnTo>
                    <a:lnTo>
                      <a:pt x="602" y="1128"/>
                    </a:lnTo>
                    <a:lnTo>
                      <a:pt x="601" y="1140"/>
                    </a:lnTo>
                    <a:lnTo>
                      <a:pt x="601" y="1150"/>
                    </a:lnTo>
                    <a:lnTo>
                      <a:pt x="601" y="1160"/>
                    </a:lnTo>
                    <a:lnTo>
                      <a:pt x="600" y="1169"/>
                    </a:lnTo>
                    <a:lnTo>
                      <a:pt x="600" y="1178"/>
                    </a:lnTo>
                    <a:lnTo>
                      <a:pt x="600" y="1186"/>
                    </a:lnTo>
                    <a:lnTo>
                      <a:pt x="599" y="1197"/>
                    </a:lnTo>
                    <a:lnTo>
                      <a:pt x="599" y="1207"/>
                    </a:lnTo>
                    <a:lnTo>
                      <a:pt x="599" y="1221"/>
                    </a:lnTo>
                    <a:lnTo>
                      <a:pt x="598" y="1236"/>
                    </a:lnTo>
                    <a:lnTo>
                      <a:pt x="570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4" y="2128"/>
                    </a:lnTo>
                    <a:lnTo>
                      <a:pt x="517" y="2134"/>
                    </a:lnTo>
                    <a:lnTo>
                      <a:pt x="499" y="2136"/>
                    </a:lnTo>
                    <a:lnTo>
                      <a:pt x="455" y="2136"/>
                    </a:lnTo>
                    <a:lnTo>
                      <a:pt x="436" y="2134"/>
                    </a:lnTo>
                    <a:lnTo>
                      <a:pt x="419" y="2126"/>
                    </a:lnTo>
                    <a:lnTo>
                      <a:pt x="404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3" y="2065"/>
                    </a:lnTo>
                    <a:lnTo>
                      <a:pt x="383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0" y="2101"/>
                    </a:lnTo>
                    <a:lnTo>
                      <a:pt x="300" y="2116"/>
                    </a:lnTo>
                    <a:lnTo>
                      <a:pt x="285" y="2126"/>
                    </a:lnTo>
                    <a:lnTo>
                      <a:pt x="268" y="2134"/>
                    </a:lnTo>
                    <a:lnTo>
                      <a:pt x="249" y="2136"/>
                    </a:lnTo>
                    <a:lnTo>
                      <a:pt x="205" y="2136"/>
                    </a:lnTo>
                    <a:lnTo>
                      <a:pt x="186" y="2134"/>
                    </a:lnTo>
                    <a:lnTo>
                      <a:pt x="170" y="2128"/>
                    </a:lnTo>
                    <a:lnTo>
                      <a:pt x="155" y="2117"/>
                    </a:lnTo>
                    <a:lnTo>
                      <a:pt x="145" y="2103"/>
                    </a:lnTo>
                    <a:lnTo>
                      <a:pt x="136" y="2087"/>
                    </a:lnTo>
                    <a:lnTo>
                      <a:pt x="133" y="2069"/>
                    </a:lnTo>
                    <a:lnTo>
                      <a:pt x="101" y="1139"/>
                    </a:lnTo>
                    <a:lnTo>
                      <a:pt x="76" y="1138"/>
                    </a:lnTo>
                    <a:lnTo>
                      <a:pt x="55" y="1131"/>
                    </a:lnTo>
                    <a:lnTo>
                      <a:pt x="37" y="1123"/>
                    </a:lnTo>
                    <a:lnTo>
                      <a:pt x="22" y="1111"/>
                    </a:lnTo>
                    <a:lnTo>
                      <a:pt x="11" y="1098"/>
                    </a:lnTo>
                    <a:lnTo>
                      <a:pt x="4" y="1082"/>
                    </a:lnTo>
                    <a:lnTo>
                      <a:pt x="0" y="1065"/>
                    </a:lnTo>
                    <a:lnTo>
                      <a:pt x="0" y="1047"/>
                    </a:lnTo>
                    <a:lnTo>
                      <a:pt x="30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5" y="517"/>
                    </a:lnTo>
                    <a:lnTo>
                      <a:pt x="80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2" y="455"/>
                    </a:lnTo>
                    <a:lnTo>
                      <a:pt x="222" y="452"/>
                    </a:lnTo>
                    <a:lnTo>
                      <a:pt x="253" y="450"/>
                    </a:lnTo>
                    <a:lnTo>
                      <a:pt x="285" y="449"/>
                    </a:lnTo>
                    <a:lnTo>
                      <a:pt x="351" y="775"/>
                    </a:lnTo>
                    <a:lnTo>
                      <a:pt x="417" y="449"/>
                    </a:lnTo>
                    <a:lnTo>
                      <a:pt x="454" y="450"/>
                    </a:lnTo>
                    <a:lnTo>
                      <a:pt x="492" y="453"/>
                    </a:lnTo>
                    <a:lnTo>
                      <a:pt x="527" y="457"/>
                    </a:lnTo>
                    <a:lnTo>
                      <a:pt x="590" y="438"/>
                    </a:lnTo>
                    <a:lnTo>
                      <a:pt x="658" y="422"/>
                    </a:lnTo>
                    <a:lnTo>
                      <a:pt x="728" y="407"/>
                    </a:lnTo>
                    <a:lnTo>
                      <a:pt x="802" y="395"/>
                    </a:lnTo>
                    <a:lnTo>
                      <a:pt x="840" y="362"/>
                    </a:lnTo>
                    <a:lnTo>
                      <a:pt x="882" y="329"/>
                    </a:lnTo>
                    <a:lnTo>
                      <a:pt x="927" y="296"/>
                    </a:lnTo>
                    <a:lnTo>
                      <a:pt x="977" y="261"/>
                    </a:lnTo>
                    <a:lnTo>
                      <a:pt x="994" y="252"/>
                    </a:lnTo>
                    <a:lnTo>
                      <a:pt x="1013" y="249"/>
                    </a:lnTo>
                    <a:close/>
                    <a:moveTo>
                      <a:pt x="352" y="0"/>
                    </a:moveTo>
                    <a:lnTo>
                      <a:pt x="386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7" y="46"/>
                    </a:lnTo>
                    <a:lnTo>
                      <a:pt x="502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8" y="348"/>
                    </a:lnTo>
                    <a:lnTo>
                      <a:pt x="451" y="368"/>
                    </a:lnTo>
                    <a:lnTo>
                      <a:pt x="420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7" y="392"/>
                    </a:lnTo>
                    <a:lnTo>
                      <a:pt x="283" y="382"/>
                    </a:lnTo>
                    <a:lnTo>
                      <a:pt x="252" y="368"/>
                    </a:lnTo>
                    <a:lnTo>
                      <a:pt x="225" y="348"/>
                    </a:lnTo>
                    <a:lnTo>
                      <a:pt x="202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8" y="231"/>
                    </a:lnTo>
                    <a:lnTo>
                      <a:pt x="156" y="195"/>
                    </a:lnTo>
                    <a:lnTo>
                      <a:pt x="159" y="161"/>
                    </a:lnTo>
                    <a:lnTo>
                      <a:pt x="169" y="128"/>
                    </a:lnTo>
                    <a:lnTo>
                      <a:pt x="184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3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9DA04B-2CEC-48AC-9340-E9042A53A1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03088" y="4825536"/>
              <a:ext cx="232117" cy="594360"/>
              <a:chOff x="2187576" y="1884363"/>
              <a:chExt cx="209550" cy="536575"/>
            </a:xfrm>
          </p:grpSpPr>
          <p:sp useBgFill="1">
            <p:nvSpPr>
              <p:cNvPr id="137" name="Freeform 6">
                <a:extLst>
                  <a:ext uri="{FF2B5EF4-FFF2-40B4-BE49-F238E27FC236}">
                    <a16:creationId xmlns:a16="http://schemas.microsoft.com/office/drawing/2014/main" id="{A3D9FA1E-1910-4A39-94A5-B8865BBF8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884363"/>
                <a:ext cx="209550" cy="536575"/>
              </a:xfrm>
              <a:custGeom>
                <a:avLst/>
                <a:gdLst>
                  <a:gd name="T0" fmla="*/ 508 w 928"/>
                  <a:gd name="T1" fmla="*/ 4 h 2362"/>
                  <a:gd name="T2" fmla="*/ 593 w 928"/>
                  <a:gd name="T3" fmla="*/ 30 h 2362"/>
                  <a:gd name="T4" fmla="*/ 665 w 928"/>
                  <a:gd name="T5" fmla="*/ 77 h 2362"/>
                  <a:gd name="T6" fmla="*/ 722 w 928"/>
                  <a:gd name="T7" fmla="*/ 142 h 2362"/>
                  <a:gd name="T8" fmla="*/ 759 w 928"/>
                  <a:gd name="T9" fmla="*/ 220 h 2362"/>
                  <a:gd name="T10" fmla="*/ 772 w 928"/>
                  <a:gd name="T11" fmla="*/ 307 h 2362"/>
                  <a:gd name="T12" fmla="*/ 760 w 928"/>
                  <a:gd name="T13" fmla="*/ 397 h 2362"/>
                  <a:gd name="T14" fmla="*/ 724 w 928"/>
                  <a:gd name="T15" fmla="*/ 476 h 2362"/>
                  <a:gd name="T16" fmla="*/ 772 w 928"/>
                  <a:gd name="T17" fmla="*/ 501 h 2362"/>
                  <a:gd name="T18" fmla="*/ 817 w 928"/>
                  <a:gd name="T19" fmla="*/ 537 h 2362"/>
                  <a:gd name="T20" fmla="*/ 855 w 928"/>
                  <a:gd name="T21" fmla="*/ 583 h 2362"/>
                  <a:gd name="T22" fmla="*/ 882 w 928"/>
                  <a:gd name="T23" fmla="*/ 641 h 2362"/>
                  <a:gd name="T24" fmla="*/ 897 w 928"/>
                  <a:gd name="T25" fmla="*/ 713 h 2362"/>
                  <a:gd name="T26" fmla="*/ 928 w 928"/>
                  <a:gd name="T27" fmla="*/ 1184 h 2362"/>
                  <a:gd name="T28" fmla="*/ 910 w 928"/>
                  <a:gd name="T29" fmla="*/ 1248 h 2362"/>
                  <a:gd name="T30" fmla="*/ 874 w 928"/>
                  <a:gd name="T31" fmla="*/ 1304 h 2362"/>
                  <a:gd name="T32" fmla="*/ 824 w 928"/>
                  <a:gd name="T33" fmla="*/ 1342 h 2362"/>
                  <a:gd name="T34" fmla="*/ 790 w 928"/>
                  <a:gd name="T35" fmla="*/ 2218 h 2362"/>
                  <a:gd name="T36" fmla="*/ 766 w 928"/>
                  <a:gd name="T37" fmla="*/ 2275 h 2362"/>
                  <a:gd name="T38" fmla="*/ 726 w 928"/>
                  <a:gd name="T39" fmla="*/ 2321 h 2362"/>
                  <a:gd name="T40" fmla="*/ 673 w 928"/>
                  <a:gd name="T41" fmla="*/ 2351 h 2362"/>
                  <a:gd name="T42" fmla="*/ 612 w 928"/>
                  <a:gd name="T43" fmla="*/ 2362 h 2362"/>
                  <a:gd name="T44" fmla="*/ 539 w 928"/>
                  <a:gd name="T45" fmla="*/ 2360 h 2362"/>
                  <a:gd name="T46" fmla="*/ 487 w 928"/>
                  <a:gd name="T47" fmla="*/ 2343 h 2362"/>
                  <a:gd name="T48" fmla="*/ 441 w 928"/>
                  <a:gd name="T49" fmla="*/ 2343 h 2362"/>
                  <a:gd name="T50" fmla="*/ 389 w 928"/>
                  <a:gd name="T51" fmla="*/ 2360 h 2362"/>
                  <a:gd name="T52" fmla="*/ 316 w 928"/>
                  <a:gd name="T53" fmla="*/ 2362 h 2362"/>
                  <a:gd name="T54" fmla="*/ 255 w 928"/>
                  <a:gd name="T55" fmla="*/ 2351 h 2362"/>
                  <a:gd name="T56" fmla="*/ 202 w 928"/>
                  <a:gd name="T57" fmla="*/ 2322 h 2362"/>
                  <a:gd name="T58" fmla="*/ 162 w 928"/>
                  <a:gd name="T59" fmla="*/ 2276 h 2362"/>
                  <a:gd name="T60" fmla="*/ 138 w 928"/>
                  <a:gd name="T61" fmla="*/ 2219 h 2362"/>
                  <a:gd name="T62" fmla="*/ 104 w 928"/>
                  <a:gd name="T63" fmla="*/ 1342 h 2362"/>
                  <a:gd name="T64" fmla="*/ 54 w 928"/>
                  <a:gd name="T65" fmla="*/ 1304 h 2362"/>
                  <a:gd name="T66" fmla="*/ 18 w 928"/>
                  <a:gd name="T67" fmla="*/ 1248 h 2362"/>
                  <a:gd name="T68" fmla="*/ 0 w 928"/>
                  <a:gd name="T69" fmla="*/ 1184 h 2362"/>
                  <a:gd name="T70" fmla="*/ 31 w 928"/>
                  <a:gd name="T71" fmla="*/ 714 h 2362"/>
                  <a:gd name="T72" fmla="*/ 45 w 928"/>
                  <a:gd name="T73" fmla="*/ 642 h 2362"/>
                  <a:gd name="T74" fmla="*/ 73 w 928"/>
                  <a:gd name="T75" fmla="*/ 583 h 2362"/>
                  <a:gd name="T76" fmla="*/ 111 w 928"/>
                  <a:gd name="T77" fmla="*/ 537 h 2362"/>
                  <a:gd name="T78" fmla="*/ 156 w 928"/>
                  <a:gd name="T79" fmla="*/ 502 h 2362"/>
                  <a:gd name="T80" fmla="*/ 204 w 928"/>
                  <a:gd name="T81" fmla="*/ 476 h 2362"/>
                  <a:gd name="T82" fmla="*/ 168 w 928"/>
                  <a:gd name="T83" fmla="*/ 397 h 2362"/>
                  <a:gd name="T84" fmla="*/ 156 w 928"/>
                  <a:gd name="T85" fmla="*/ 307 h 2362"/>
                  <a:gd name="T86" fmla="*/ 169 w 928"/>
                  <a:gd name="T87" fmla="*/ 220 h 2362"/>
                  <a:gd name="T88" fmla="*/ 206 w 928"/>
                  <a:gd name="T89" fmla="*/ 142 h 2362"/>
                  <a:gd name="T90" fmla="*/ 262 w 928"/>
                  <a:gd name="T91" fmla="*/ 77 h 2362"/>
                  <a:gd name="T92" fmla="*/ 334 w 928"/>
                  <a:gd name="T93" fmla="*/ 30 h 2362"/>
                  <a:gd name="T94" fmla="*/ 418 w 928"/>
                  <a:gd name="T95" fmla="*/ 4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28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2" y="14"/>
                    </a:lnTo>
                    <a:lnTo>
                      <a:pt x="593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2" y="142"/>
                    </a:lnTo>
                    <a:lnTo>
                      <a:pt x="743" y="180"/>
                    </a:lnTo>
                    <a:lnTo>
                      <a:pt x="759" y="220"/>
                    </a:lnTo>
                    <a:lnTo>
                      <a:pt x="768" y="263"/>
                    </a:lnTo>
                    <a:lnTo>
                      <a:pt x="772" y="307"/>
                    </a:lnTo>
                    <a:lnTo>
                      <a:pt x="769" y="354"/>
                    </a:lnTo>
                    <a:lnTo>
                      <a:pt x="760" y="397"/>
                    </a:lnTo>
                    <a:lnTo>
                      <a:pt x="745" y="438"/>
                    </a:lnTo>
                    <a:lnTo>
                      <a:pt x="724" y="476"/>
                    </a:lnTo>
                    <a:lnTo>
                      <a:pt x="748" y="488"/>
                    </a:lnTo>
                    <a:lnTo>
                      <a:pt x="772" y="501"/>
                    </a:lnTo>
                    <a:lnTo>
                      <a:pt x="796" y="518"/>
                    </a:lnTo>
                    <a:lnTo>
                      <a:pt x="817" y="537"/>
                    </a:lnTo>
                    <a:lnTo>
                      <a:pt x="837" y="559"/>
                    </a:lnTo>
                    <a:lnTo>
                      <a:pt x="855" y="583"/>
                    </a:lnTo>
                    <a:lnTo>
                      <a:pt x="871" y="611"/>
                    </a:lnTo>
                    <a:lnTo>
                      <a:pt x="882" y="641"/>
                    </a:lnTo>
                    <a:lnTo>
                      <a:pt x="892" y="675"/>
                    </a:lnTo>
                    <a:lnTo>
                      <a:pt x="897" y="713"/>
                    </a:lnTo>
                    <a:lnTo>
                      <a:pt x="928" y="1151"/>
                    </a:lnTo>
                    <a:lnTo>
                      <a:pt x="928" y="1184"/>
                    </a:lnTo>
                    <a:lnTo>
                      <a:pt x="921" y="1217"/>
                    </a:lnTo>
                    <a:lnTo>
                      <a:pt x="910" y="1248"/>
                    </a:lnTo>
                    <a:lnTo>
                      <a:pt x="894" y="1277"/>
                    </a:lnTo>
                    <a:lnTo>
                      <a:pt x="874" y="1304"/>
                    </a:lnTo>
                    <a:lnTo>
                      <a:pt x="851" y="1325"/>
                    </a:lnTo>
                    <a:lnTo>
                      <a:pt x="824" y="1342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6" y="2275"/>
                    </a:lnTo>
                    <a:lnTo>
                      <a:pt x="748" y="2301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4" y="2359"/>
                    </a:lnTo>
                    <a:lnTo>
                      <a:pt x="612" y="2362"/>
                    </a:lnTo>
                    <a:lnTo>
                      <a:pt x="566" y="2362"/>
                    </a:lnTo>
                    <a:lnTo>
                      <a:pt x="539" y="2360"/>
                    </a:lnTo>
                    <a:lnTo>
                      <a:pt x="513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1" y="2343"/>
                    </a:lnTo>
                    <a:lnTo>
                      <a:pt x="415" y="2354"/>
                    </a:lnTo>
                    <a:lnTo>
                      <a:pt x="389" y="2360"/>
                    </a:lnTo>
                    <a:lnTo>
                      <a:pt x="362" y="2362"/>
                    </a:lnTo>
                    <a:lnTo>
                      <a:pt x="316" y="2362"/>
                    </a:lnTo>
                    <a:lnTo>
                      <a:pt x="284" y="2359"/>
                    </a:lnTo>
                    <a:lnTo>
                      <a:pt x="255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80" y="2301"/>
                    </a:lnTo>
                    <a:lnTo>
                      <a:pt x="162" y="2276"/>
                    </a:lnTo>
                    <a:lnTo>
                      <a:pt x="147" y="2249"/>
                    </a:lnTo>
                    <a:lnTo>
                      <a:pt x="138" y="2219"/>
                    </a:lnTo>
                    <a:lnTo>
                      <a:pt x="133" y="2188"/>
                    </a:lnTo>
                    <a:lnTo>
                      <a:pt x="104" y="1342"/>
                    </a:lnTo>
                    <a:lnTo>
                      <a:pt x="78" y="1325"/>
                    </a:lnTo>
                    <a:lnTo>
                      <a:pt x="54" y="1304"/>
                    </a:lnTo>
                    <a:lnTo>
                      <a:pt x="34" y="1277"/>
                    </a:lnTo>
                    <a:lnTo>
                      <a:pt x="18" y="1248"/>
                    </a:lnTo>
                    <a:lnTo>
                      <a:pt x="7" y="1217"/>
                    </a:lnTo>
                    <a:lnTo>
                      <a:pt x="0" y="1184"/>
                    </a:lnTo>
                    <a:lnTo>
                      <a:pt x="0" y="1151"/>
                    </a:lnTo>
                    <a:lnTo>
                      <a:pt x="31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2" y="518"/>
                    </a:lnTo>
                    <a:lnTo>
                      <a:pt x="156" y="502"/>
                    </a:lnTo>
                    <a:lnTo>
                      <a:pt x="180" y="488"/>
                    </a:lnTo>
                    <a:lnTo>
                      <a:pt x="204" y="476"/>
                    </a:lnTo>
                    <a:lnTo>
                      <a:pt x="183" y="438"/>
                    </a:lnTo>
                    <a:lnTo>
                      <a:pt x="168" y="397"/>
                    </a:lnTo>
                    <a:lnTo>
                      <a:pt x="159" y="354"/>
                    </a:lnTo>
                    <a:lnTo>
                      <a:pt x="156" y="307"/>
                    </a:lnTo>
                    <a:lnTo>
                      <a:pt x="160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3" y="107"/>
                    </a:lnTo>
                    <a:lnTo>
                      <a:pt x="262" y="77"/>
                    </a:lnTo>
                    <a:lnTo>
                      <a:pt x="297" y="51"/>
                    </a:lnTo>
                    <a:lnTo>
                      <a:pt x="334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8" name="Freeform 7">
                <a:extLst>
                  <a:ext uri="{FF2B5EF4-FFF2-40B4-BE49-F238E27FC236}">
                    <a16:creationId xmlns:a16="http://schemas.microsoft.com/office/drawing/2014/main" id="{E1FF3F30-34CA-4049-8827-480716624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2976" y="1909763"/>
                <a:ext cx="158750" cy="485775"/>
              </a:xfrm>
              <a:custGeom>
                <a:avLst/>
                <a:gdLst>
                  <a:gd name="T0" fmla="*/ 372 w 704"/>
                  <a:gd name="T1" fmla="*/ 448 h 2136"/>
                  <a:gd name="T2" fmla="*/ 425 w 704"/>
                  <a:gd name="T3" fmla="*/ 449 h 2136"/>
                  <a:gd name="T4" fmla="*/ 485 w 704"/>
                  <a:gd name="T5" fmla="*/ 452 h 2136"/>
                  <a:gd name="T6" fmla="*/ 539 w 704"/>
                  <a:gd name="T7" fmla="*/ 460 h 2136"/>
                  <a:gd name="T8" fmla="*/ 573 w 704"/>
                  <a:gd name="T9" fmla="*/ 469 h 2136"/>
                  <a:gd name="T10" fmla="*/ 608 w 704"/>
                  <a:gd name="T11" fmla="*/ 488 h 2136"/>
                  <a:gd name="T12" fmla="*/ 638 w 704"/>
                  <a:gd name="T13" fmla="*/ 517 h 2136"/>
                  <a:gd name="T14" fmla="*/ 662 w 704"/>
                  <a:gd name="T15" fmla="*/ 557 h 2136"/>
                  <a:gd name="T16" fmla="*/ 673 w 704"/>
                  <a:gd name="T17" fmla="*/ 610 h 2136"/>
                  <a:gd name="T18" fmla="*/ 704 w 704"/>
                  <a:gd name="T19" fmla="*/ 1063 h 2136"/>
                  <a:gd name="T20" fmla="*/ 693 w 704"/>
                  <a:gd name="T21" fmla="*/ 1094 h 2136"/>
                  <a:gd name="T22" fmla="*/ 671 w 704"/>
                  <a:gd name="T23" fmla="*/ 1121 h 2136"/>
                  <a:gd name="T24" fmla="*/ 639 w 704"/>
                  <a:gd name="T25" fmla="*/ 1137 h 2136"/>
                  <a:gd name="T26" fmla="*/ 602 w 704"/>
                  <a:gd name="T27" fmla="*/ 1139 h 2136"/>
                  <a:gd name="T28" fmla="*/ 567 w 704"/>
                  <a:gd name="T29" fmla="*/ 2087 h 2136"/>
                  <a:gd name="T30" fmla="*/ 548 w 704"/>
                  <a:gd name="T31" fmla="*/ 2117 h 2136"/>
                  <a:gd name="T32" fmla="*/ 518 w 704"/>
                  <a:gd name="T33" fmla="*/ 2134 h 2136"/>
                  <a:gd name="T34" fmla="*/ 454 w 704"/>
                  <a:gd name="T35" fmla="*/ 2136 h 2136"/>
                  <a:gd name="T36" fmla="*/ 419 w 704"/>
                  <a:gd name="T37" fmla="*/ 2126 h 2136"/>
                  <a:gd name="T38" fmla="*/ 393 w 704"/>
                  <a:gd name="T39" fmla="*/ 2101 h 2136"/>
                  <a:gd name="T40" fmla="*/ 384 w 704"/>
                  <a:gd name="T41" fmla="*/ 2065 h 2136"/>
                  <a:gd name="T42" fmla="*/ 320 w 704"/>
                  <a:gd name="T43" fmla="*/ 1353 h 2136"/>
                  <a:gd name="T44" fmla="*/ 318 w 704"/>
                  <a:gd name="T45" fmla="*/ 2084 h 2136"/>
                  <a:gd name="T46" fmla="*/ 299 w 704"/>
                  <a:gd name="T47" fmla="*/ 2116 h 2136"/>
                  <a:gd name="T48" fmla="*/ 269 w 704"/>
                  <a:gd name="T49" fmla="*/ 2134 h 2136"/>
                  <a:gd name="T50" fmla="*/ 204 w 704"/>
                  <a:gd name="T51" fmla="*/ 2136 h 2136"/>
                  <a:gd name="T52" fmla="*/ 169 w 704"/>
                  <a:gd name="T53" fmla="*/ 2128 h 2136"/>
                  <a:gd name="T54" fmla="*/ 144 w 704"/>
                  <a:gd name="T55" fmla="*/ 2103 h 2136"/>
                  <a:gd name="T56" fmla="*/ 133 w 704"/>
                  <a:gd name="T57" fmla="*/ 2069 h 2136"/>
                  <a:gd name="T58" fmla="*/ 84 w 704"/>
                  <a:gd name="T59" fmla="*/ 1139 h 2136"/>
                  <a:gd name="T60" fmla="*/ 47 w 704"/>
                  <a:gd name="T61" fmla="*/ 1130 h 2136"/>
                  <a:gd name="T62" fmla="*/ 20 w 704"/>
                  <a:gd name="T63" fmla="*/ 1108 h 2136"/>
                  <a:gd name="T64" fmla="*/ 4 w 704"/>
                  <a:gd name="T65" fmla="*/ 1079 h 2136"/>
                  <a:gd name="T66" fmla="*/ 0 w 704"/>
                  <a:gd name="T67" fmla="*/ 1047 h 2136"/>
                  <a:gd name="T68" fmla="*/ 35 w 704"/>
                  <a:gd name="T69" fmla="*/ 581 h 2136"/>
                  <a:gd name="T70" fmla="*/ 53 w 704"/>
                  <a:gd name="T71" fmla="*/ 536 h 2136"/>
                  <a:gd name="T72" fmla="*/ 81 w 704"/>
                  <a:gd name="T73" fmla="*/ 501 h 2136"/>
                  <a:gd name="T74" fmla="*/ 113 w 704"/>
                  <a:gd name="T75" fmla="*/ 477 h 2136"/>
                  <a:gd name="T76" fmla="*/ 148 w 704"/>
                  <a:gd name="T77" fmla="*/ 463 h 2136"/>
                  <a:gd name="T78" fmla="*/ 190 w 704"/>
                  <a:gd name="T79" fmla="*/ 455 h 2136"/>
                  <a:gd name="T80" fmla="*/ 248 w 704"/>
                  <a:gd name="T81" fmla="*/ 450 h 2136"/>
                  <a:gd name="T82" fmla="*/ 307 w 704"/>
                  <a:gd name="T83" fmla="*/ 448 h 2136"/>
                  <a:gd name="T84" fmla="*/ 352 w 704"/>
                  <a:gd name="T85" fmla="*/ 448 h 2136"/>
                  <a:gd name="T86" fmla="*/ 387 w 704"/>
                  <a:gd name="T87" fmla="*/ 3 h 2136"/>
                  <a:gd name="T88" fmla="*/ 450 w 704"/>
                  <a:gd name="T89" fmla="*/ 26 h 2136"/>
                  <a:gd name="T90" fmla="*/ 501 w 704"/>
                  <a:gd name="T91" fmla="*/ 70 h 2136"/>
                  <a:gd name="T92" fmla="*/ 535 w 704"/>
                  <a:gd name="T93" fmla="*/ 128 h 2136"/>
                  <a:gd name="T94" fmla="*/ 548 w 704"/>
                  <a:gd name="T95" fmla="*/ 195 h 2136"/>
                  <a:gd name="T96" fmla="*/ 536 w 704"/>
                  <a:gd name="T97" fmla="*/ 265 h 2136"/>
                  <a:gd name="T98" fmla="*/ 503 w 704"/>
                  <a:gd name="T99" fmla="*/ 323 h 2136"/>
                  <a:gd name="T100" fmla="*/ 451 w 704"/>
                  <a:gd name="T101" fmla="*/ 368 h 2136"/>
                  <a:gd name="T102" fmla="*/ 388 w 704"/>
                  <a:gd name="T103" fmla="*/ 392 h 2136"/>
                  <a:gd name="T104" fmla="*/ 316 w 704"/>
                  <a:gd name="T105" fmla="*/ 392 h 2136"/>
                  <a:gd name="T106" fmla="*/ 253 w 704"/>
                  <a:gd name="T107" fmla="*/ 368 h 2136"/>
                  <a:gd name="T108" fmla="*/ 201 w 704"/>
                  <a:gd name="T109" fmla="*/ 323 h 2136"/>
                  <a:gd name="T110" fmla="*/ 168 w 704"/>
                  <a:gd name="T111" fmla="*/ 265 h 2136"/>
                  <a:gd name="T112" fmla="*/ 156 w 704"/>
                  <a:gd name="T113" fmla="*/ 195 h 2136"/>
                  <a:gd name="T114" fmla="*/ 169 w 704"/>
                  <a:gd name="T115" fmla="*/ 128 h 2136"/>
                  <a:gd name="T116" fmla="*/ 203 w 704"/>
                  <a:gd name="T117" fmla="*/ 70 h 2136"/>
                  <a:gd name="T118" fmla="*/ 254 w 704"/>
                  <a:gd name="T119" fmla="*/ 26 h 2136"/>
                  <a:gd name="T120" fmla="*/ 317 w 704"/>
                  <a:gd name="T121" fmla="*/ 3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4" h="2136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CE71CACA-B49C-4F7D-ACED-A5272D0A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Use and ArcGIS Enterprise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F69C9-92B4-4D6E-A052-7F27FB1E3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3381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 EUCOM-AFRICOM DIUG 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1_Esri EUCOM-AFRICOM DIUG 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3.xml><?xml version="1.0" encoding="utf-8"?>
<a:theme xmlns:a="http://schemas.openxmlformats.org/drawingml/2006/main" name="1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Avenir Next LT Pro">
      <a:majorFont>
        <a:latin typeface="AvenirNext LT Pro Light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4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raphic_ppt_backgrounds_2017.potx" id="{3B36B9BC-7734-4769-B0DC-CB415AEE87F4}" vid="{89C67B0C-0CEC-47B3-9FF7-0F8F74AEAE9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A1C470D9-ADB8-4CF2-8485-E90F80348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10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9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81E133DB-697E-4C10-B192-8899027B1EC6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542</Words>
  <Application>Microsoft Office PowerPoint</Application>
  <PresentationFormat>Widescreen</PresentationFormat>
  <Paragraphs>129</Paragraphs>
  <Slides>38</Slides>
  <Notes>17</Notes>
  <HiddenSlides>13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ＭＳ Ｐゴシック</vt:lpstr>
      <vt:lpstr>Arial</vt:lpstr>
      <vt:lpstr>Arial Narrow</vt:lpstr>
      <vt:lpstr>Avenir LT Std 55 Roman</vt:lpstr>
      <vt:lpstr>Avenir LT Std 65 Medium</vt:lpstr>
      <vt:lpstr>AvenirNext LT Pro Light</vt:lpstr>
      <vt:lpstr>AvenirNext LT Pro Regular</vt:lpstr>
      <vt:lpstr>Calibri</vt:lpstr>
      <vt:lpstr>Lucida Grande</vt:lpstr>
      <vt:lpstr>Roboto Thin</vt:lpstr>
      <vt:lpstr>Esri EUCOM-AFRICOM DIUG Template</vt:lpstr>
      <vt:lpstr>1_Esri EUCOM-AFRICOM DIUG Template</vt:lpstr>
      <vt:lpstr>1_Esri_Corporate_Template-Dark</vt:lpstr>
      <vt:lpstr>Esri_Corporate_Template-Dark</vt:lpstr>
      <vt:lpstr> ArcGIS Enterprise Overview  John Fry Parker Hornstein</vt:lpstr>
      <vt:lpstr>Agenda</vt:lpstr>
      <vt:lpstr>Overview</vt:lpstr>
      <vt:lpstr>PowerPoint Presentation</vt:lpstr>
      <vt:lpstr>When we talk about Web GIS we are talking about an end-to-end experience – not just a REST service.</vt:lpstr>
      <vt:lpstr>PowerPoint Presentation</vt:lpstr>
      <vt:lpstr>Components of ArcGIS Enterprise</vt:lpstr>
      <vt:lpstr>Server Licensing Roles</vt:lpstr>
      <vt:lpstr>Patterns of Use and ArcGIS Enterprise</vt:lpstr>
      <vt:lpstr>What is portal for ArcGIS</vt:lpstr>
      <vt:lpstr>What is portal for ArcGIS</vt:lpstr>
      <vt:lpstr>Demo  Portal for ArcGIS</vt:lpstr>
      <vt:lpstr>PowerPoint Presentation</vt:lpstr>
      <vt:lpstr>What are Story Maps?</vt:lpstr>
      <vt:lpstr>What are Story Maps?</vt:lpstr>
      <vt:lpstr>PowerPoint Presentation</vt:lpstr>
      <vt:lpstr>Why Story Maps?</vt:lpstr>
      <vt:lpstr>Types of Story Maps</vt:lpstr>
      <vt:lpstr>Types of Story Maps</vt:lpstr>
      <vt:lpstr>Map Tour: ISIL’s March Across Iraq</vt:lpstr>
      <vt:lpstr>Map Journal: Zika Virus: Past, Present, and Future</vt:lpstr>
      <vt:lpstr>Story Map Journal </vt:lpstr>
      <vt:lpstr>Demo  Story Maps</vt:lpstr>
      <vt:lpstr>Demo  Web Application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2018-09-16T20:48:19Z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